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3"/>
  </p:notesMasterIdLst>
  <p:sldIdLst>
    <p:sldId id="256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0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E8C5B7-434A-4840-AC6E-C6546EDE4D35}">
  <a:tblStyle styleId="{5CE8C5B7-434A-4840-AC6E-C6546EDE4D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7" name="Google Shape;29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89FF1F09-8C01-06DA-2676-7B7962812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82145BBD-3EEC-27AF-FCDD-BD1811C528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2640B695-1B80-C1BC-8666-BA490A850B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396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78F4ADEC-9401-29B8-4B9C-3E1EF5655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5972F6B5-065D-5438-883E-B701FF7A8E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FC13CBFD-E111-F8F7-2B35-CD91ABCB4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018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EE8E7E3A-82CA-9295-9601-369D28ECD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EC836C91-D1DE-4786-BC6E-9C039B5675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E96BCDA9-AB76-2F58-4E2F-3D5E76BEB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1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F7CF875E-1A89-100C-4481-E811A478D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D8076094-43E5-70EA-339A-28DC030702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F4F5E803-989C-FA37-A793-E2BF7B16F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655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731D1862-0D48-4A29-4A08-50D449DF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BE5ED87B-40C1-B41D-B0BA-3340809717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DF180499-D541-B29D-6392-996AFB8769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58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A4547F0A-ED13-C378-177D-A218394B1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60948DD2-DD81-B8A7-2DA4-B4D5C9A36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899DF422-42B9-ED91-B8C1-37879B7BEF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66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A7409BA7-224D-437C-0D42-EFAE101D0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FCF8984D-5476-1961-9EA1-507150A73B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3DD08641-902F-1532-0901-EDEC6A1BCC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18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02AE6020-1A43-C239-35B9-3EBC314A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4C851545-844A-1D86-DBE2-6D97B1799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A9469D06-624C-3DB8-6165-B0F55C338B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980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804A5FCE-9072-67F6-666D-4DC53C66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B92F1B1D-4FC7-0FDF-6ADC-8DF62F3A80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F6B07E09-FE0C-933B-67DE-C4FB141AE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545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01DA1506-FB79-DE8E-DD78-CECEA8E48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DB6534BE-92F6-7BFA-9587-ABA9F8730E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FD643D85-4889-63C7-38B6-8D9C3BAA4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46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1218A9DF-7B49-73CE-E317-EA2853EB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9DE5414C-86D3-11EF-55C1-D57B9051F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3C8FCA9E-88B3-335B-25BF-59C07F3C8A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512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DEB8B162-EB97-7F8B-93D6-A18B765C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8EF07F6E-00C8-1C20-A26A-3B546E2237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8C595A6C-2D16-CE83-9D9D-7F0FB96C24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342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Google Shape;4109;gdb0f9523d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0" name="Google Shape;4110;gdb0f9523d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704229EE-E297-57BC-4D68-EA6A75A3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077B8794-7733-793E-5707-9436AB8C39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D4507345-801B-ADAD-6CB9-3FF645E551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61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0B698184-2DD6-E4F4-E6E2-1072963C7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B9230AB1-C5A2-9655-7C92-03BE9DC3C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28712F1E-7E2A-B0CB-5CA5-0FE5DF017A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62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F0B28ED0-B0F4-10D5-3070-F2BCF808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A7988799-2EE4-B1F3-FE8A-DE8D33466C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7A38D0F4-C3C9-125C-EECA-F14ACCF1C6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38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99C70CEA-99BE-960A-FADC-2603AEB67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11B8C5F9-D252-0946-92BB-FD8D8522F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42CED000-E50E-B399-403E-6AF2A1755F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10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CDD5E4A0-8F5D-2205-BAAC-D66DDBBE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D297A79B-AFB2-A39E-6EB7-50A34BD1A3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352F422D-6E0D-FC23-6D99-3A786490C8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16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2CC333F9-520F-ED72-2F0B-2B463970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7B4AF22F-70C5-C49F-E8D2-4AE133FD45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95653B40-780A-CF15-7DF0-2DD89FF68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15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>
          <a:extLst>
            <a:ext uri="{FF2B5EF4-FFF2-40B4-BE49-F238E27FC236}">
              <a16:creationId xmlns:a16="http://schemas.microsoft.com/office/drawing/2014/main" id="{E33BE7FC-BDFE-8F9F-970B-3C9C4E54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ge013acee29_0_438:notes">
            <a:extLst>
              <a:ext uri="{FF2B5EF4-FFF2-40B4-BE49-F238E27FC236}">
                <a16:creationId xmlns:a16="http://schemas.microsoft.com/office/drawing/2014/main" id="{3B636F81-3D83-1D18-E336-E54E716AA6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2" name="Google Shape;3362;ge013acee29_0_438:notes">
            <a:extLst>
              <a:ext uri="{FF2B5EF4-FFF2-40B4-BE49-F238E27FC236}">
                <a16:creationId xmlns:a16="http://schemas.microsoft.com/office/drawing/2014/main" id="{85E2A2CA-14AD-8EE3-1599-A99DC89E75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47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6900" y="1500439"/>
            <a:ext cx="7150200" cy="168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65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20325" y="3182825"/>
            <a:ext cx="5503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31559" y="-100359"/>
            <a:ext cx="9416322" cy="5255751"/>
            <a:chOff x="-225612" y="-112251"/>
            <a:chExt cx="9416322" cy="5255751"/>
          </a:xfrm>
        </p:grpSpPr>
        <p:sp>
          <p:nvSpPr>
            <p:cNvPr id="12" name="Google Shape;12;p2"/>
            <p:cNvSpPr/>
            <p:nvPr/>
          </p:nvSpPr>
          <p:spPr>
            <a:xfrm>
              <a:off x="11738" y="4033450"/>
              <a:ext cx="4216989" cy="1110050"/>
            </a:xfrm>
            <a:custGeom>
              <a:avLst/>
              <a:gdLst/>
              <a:ahLst/>
              <a:cxnLst/>
              <a:rect l="l" t="t" r="r" b="b"/>
              <a:pathLst>
                <a:path w="82682" h="44402" extrusionOk="0">
                  <a:moveTo>
                    <a:pt x="1830" y="0"/>
                  </a:moveTo>
                  <a:cubicBezTo>
                    <a:pt x="1215" y="0"/>
                    <a:pt x="604" y="51"/>
                    <a:pt x="0" y="148"/>
                  </a:cubicBezTo>
                  <a:lnTo>
                    <a:pt x="0" y="44402"/>
                  </a:lnTo>
                  <a:lnTo>
                    <a:pt x="82682" y="44402"/>
                  </a:lnTo>
                  <a:cubicBezTo>
                    <a:pt x="80612" y="29322"/>
                    <a:pt x="65770" y="35893"/>
                    <a:pt x="57360" y="14843"/>
                  </a:cubicBezTo>
                  <a:cubicBezTo>
                    <a:pt x="54284" y="7145"/>
                    <a:pt x="51346" y="4572"/>
                    <a:pt x="48317" y="4572"/>
                  </a:cubicBezTo>
                  <a:cubicBezTo>
                    <a:pt x="42210" y="4572"/>
                    <a:pt x="35738" y="15036"/>
                    <a:pt x="27044" y="15036"/>
                  </a:cubicBezTo>
                  <a:cubicBezTo>
                    <a:pt x="23209" y="15036"/>
                    <a:pt x="18943" y="13001"/>
                    <a:pt x="14084" y="7136"/>
                  </a:cubicBezTo>
                  <a:cubicBezTo>
                    <a:pt x="9865" y="2043"/>
                    <a:pt x="5737" y="0"/>
                    <a:pt x="183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42913" dist="85725" dir="157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8500" y="-12850"/>
              <a:ext cx="7707686" cy="1509975"/>
            </a:xfrm>
            <a:custGeom>
              <a:avLst/>
              <a:gdLst/>
              <a:ahLst/>
              <a:cxnLst/>
              <a:rect l="l" t="t" r="r" b="b"/>
              <a:pathLst>
                <a:path w="155821" h="60399" extrusionOk="0">
                  <a:moveTo>
                    <a:pt x="1" y="0"/>
                  </a:moveTo>
                  <a:lnTo>
                    <a:pt x="1" y="60399"/>
                  </a:lnTo>
                  <a:cubicBezTo>
                    <a:pt x="24701" y="59400"/>
                    <a:pt x="36781" y="23142"/>
                    <a:pt x="57694" y="23142"/>
                  </a:cubicBezTo>
                  <a:cubicBezTo>
                    <a:pt x="62503" y="23142"/>
                    <a:pt x="67779" y="25059"/>
                    <a:pt x="73782" y="29762"/>
                  </a:cubicBezTo>
                  <a:cubicBezTo>
                    <a:pt x="80091" y="34705"/>
                    <a:pt x="85309" y="36675"/>
                    <a:pt x="89763" y="36675"/>
                  </a:cubicBezTo>
                  <a:cubicBezTo>
                    <a:pt x="107296" y="36675"/>
                    <a:pt x="112996" y="6146"/>
                    <a:pt x="126811" y="6146"/>
                  </a:cubicBezTo>
                  <a:cubicBezTo>
                    <a:pt x="130188" y="6146"/>
                    <a:pt x="134051" y="7970"/>
                    <a:pt x="138690" y="12512"/>
                  </a:cubicBezTo>
                  <a:cubicBezTo>
                    <a:pt x="142338" y="16083"/>
                    <a:pt x="145375" y="17615"/>
                    <a:pt x="147962" y="17615"/>
                  </a:cubicBezTo>
                  <a:cubicBezTo>
                    <a:pt x="151177" y="17615"/>
                    <a:pt x="153695" y="15248"/>
                    <a:pt x="155821" y="11491"/>
                  </a:cubicBezTo>
                  <a:lnTo>
                    <a:pt x="155821" y="11491"/>
                  </a:lnTo>
                  <a:cubicBezTo>
                    <a:pt x="155526" y="11500"/>
                    <a:pt x="155240" y="11504"/>
                    <a:pt x="154961" y="11504"/>
                  </a:cubicBezTo>
                  <a:cubicBezTo>
                    <a:pt x="145470" y="11504"/>
                    <a:pt x="144712" y="6497"/>
                    <a:pt x="147723" y="0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46913" y="3641500"/>
              <a:ext cx="5310325" cy="1491025"/>
            </a:xfrm>
            <a:custGeom>
              <a:avLst/>
              <a:gdLst/>
              <a:ahLst/>
              <a:cxnLst/>
              <a:rect l="l" t="t" r="r" b="b"/>
              <a:pathLst>
                <a:path w="212413" h="59641" extrusionOk="0">
                  <a:moveTo>
                    <a:pt x="204477" y="1"/>
                  </a:moveTo>
                  <a:cubicBezTo>
                    <a:pt x="188549" y="1"/>
                    <a:pt x="179939" y="24579"/>
                    <a:pt x="173857" y="24579"/>
                  </a:cubicBezTo>
                  <a:cubicBezTo>
                    <a:pt x="171863" y="24579"/>
                    <a:pt x="170141" y="21938"/>
                    <a:pt x="168521" y="14923"/>
                  </a:cubicBezTo>
                  <a:cubicBezTo>
                    <a:pt x="166810" y="7513"/>
                    <a:pt x="164537" y="4715"/>
                    <a:pt x="161657" y="4715"/>
                  </a:cubicBezTo>
                  <a:cubicBezTo>
                    <a:pt x="152776" y="4715"/>
                    <a:pt x="138129" y="31323"/>
                    <a:pt x="116436" y="31323"/>
                  </a:cubicBezTo>
                  <a:cubicBezTo>
                    <a:pt x="112256" y="31323"/>
                    <a:pt x="107813" y="30335"/>
                    <a:pt x="103100" y="27977"/>
                  </a:cubicBezTo>
                  <a:cubicBezTo>
                    <a:pt x="97843" y="25349"/>
                    <a:pt x="92979" y="24242"/>
                    <a:pt x="88436" y="24242"/>
                  </a:cubicBezTo>
                  <a:cubicBezTo>
                    <a:pt x="64295" y="24242"/>
                    <a:pt x="49212" y="55478"/>
                    <a:pt x="32464" y="55478"/>
                  </a:cubicBezTo>
                  <a:cubicBezTo>
                    <a:pt x="30117" y="55478"/>
                    <a:pt x="27736" y="54865"/>
                    <a:pt x="25294" y="53465"/>
                  </a:cubicBezTo>
                  <a:cubicBezTo>
                    <a:pt x="22926" y="52108"/>
                    <a:pt x="20468" y="51526"/>
                    <a:pt x="17994" y="51526"/>
                  </a:cubicBezTo>
                  <a:cubicBezTo>
                    <a:pt x="11693" y="51526"/>
                    <a:pt x="5288" y="55299"/>
                    <a:pt x="1" y="59641"/>
                  </a:cubicBezTo>
                  <a:lnTo>
                    <a:pt x="212412" y="59641"/>
                  </a:lnTo>
                  <a:lnTo>
                    <a:pt x="212412" y="1948"/>
                  </a:lnTo>
                  <a:cubicBezTo>
                    <a:pt x="209580" y="589"/>
                    <a:pt x="206941" y="1"/>
                    <a:pt x="204477" y="1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05275" y="3979925"/>
              <a:ext cx="3151975" cy="1152600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14338" dist="76200" dir="1524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1935" y="-42805"/>
              <a:ext cx="1274087" cy="554107"/>
            </a:xfrm>
            <a:custGeom>
              <a:avLst/>
              <a:gdLst/>
              <a:ahLst/>
              <a:cxnLst/>
              <a:rect l="l" t="t" r="r" b="b"/>
              <a:pathLst>
                <a:path w="35794" h="15567" extrusionOk="0">
                  <a:moveTo>
                    <a:pt x="23340" y="0"/>
                  </a:moveTo>
                  <a:cubicBezTo>
                    <a:pt x="19785" y="0"/>
                    <a:pt x="16227" y="100"/>
                    <a:pt x="12675" y="144"/>
                  </a:cubicBezTo>
                  <a:cubicBezTo>
                    <a:pt x="8451" y="199"/>
                    <a:pt x="4225" y="258"/>
                    <a:pt x="1" y="315"/>
                  </a:cubicBezTo>
                  <a:cubicBezTo>
                    <a:pt x="392" y="1536"/>
                    <a:pt x="764" y="2956"/>
                    <a:pt x="1117" y="4596"/>
                  </a:cubicBezTo>
                  <a:cubicBezTo>
                    <a:pt x="2813" y="12488"/>
                    <a:pt x="6443" y="15567"/>
                    <a:pt x="11075" y="15567"/>
                  </a:cubicBezTo>
                  <a:cubicBezTo>
                    <a:pt x="18096" y="15567"/>
                    <a:pt x="27419" y="8490"/>
                    <a:pt x="35794" y="386"/>
                  </a:cubicBezTo>
                  <a:cubicBezTo>
                    <a:pt x="33364" y="321"/>
                    <a:pt x="30934" y="179"/>
                    <a:pt x="28512" y="88"/>
                  </a:cubicBezTo>
                  <a:cubicBezTo>
                    <a:pt x="26789" y="24"/>
                    <a:pt x="25065" y="0"/>
                    <a:pt x="2334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57200" dist="95250" dir="1614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5212928" y="473963"/>
              <a:ext cx="470950" cy="37325"/>
              <a:chOff x="3360663" y="1333675"/>
              <a:chExt cx="470950" cy="37325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322513" y="2897925"/>
              <a:ext cx="37350" cy="470900"/>
              <a:chOff x="7862463" y="1666775"/>
              <a:chExt cx="37350" cy="47090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7862463" y="1666775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5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5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862463" y="18112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862463" y="19558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4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4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862463" y="2100350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4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4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1190713" y="4835900"/>
              <a:ext cx="128775" cy="128800"/>
              <a:chOff x="1399788" y="1928800"/>
              <a:chExt cx="128775" cy="12880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30;p2"/>
            <p:cNvSpPr/>
            <p:nvPr/>
          </p:nvSpPr>
          <p:spPr>
            <a:xfrm>
              <a:off x="8395613" y="173363"/>
              <a:ext cx="96825" cy="83800"/>
            </a:xfrm>
            <a:custGeom>
              <a:avLst/>
              <a:gdLst/>
              <a:ahLst/>
              <a:cxnLst/>
              <a:rect l="l" t="t" r="r" b="b"/>
              <a:pathLst>
                <a:path w="3873" h="3352" extrusionOk="0">
                  <a:moveTo>
                    <a:pt x="1938" y="0"/>
                  </a:moveTo>
                  <a:lnTo>
                    <a:pt x="1" y="3352"/>
                  </a:lnTo>
                  <a:lnTo>
                    <a:pt x="3873" y="3352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2"/>
            <p:cNvGrpSpPr/>
            <p:nvPr/>
          </p:nvGrpSpPr>
          <p:grpSpPr>
            <a:xfrm>
              <a:off x="2671707" y="3751761"/>
              <a:ext cx="6485232" cy="1376606"/>
              <a:chOff x="4022488" y="3327750"/>
              <a:chExt cx="4100425" cy="164902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4022488" y="3327750"/>
                <a:ext cx="4100350" cy="1648950"/>
              </a:xfrm>
              <a:custGeom>
                <a:avLst/>
                <a:gdLst/>
                <a:ahLst/>
                <a:cxnLst/>
                <a:rect l="l" t="t" r="r" b="b"/>
                <a:pathLst>
                  <a:path w="164014" h="65958" extrusionOk="0">
                    <a:moveTo>
                      <a:pt x="75614" y="0"/>
                    </a:moveTo>
                    <a:cubicBezTo>
                      <a:pt x="73795" y="0"/>
                      <a:pt x="72143" y="274"/>
                      <a:pt x="70633" y="821"/>
                    </a:cubicBezTo>
                    <a:cubicBezTo>
                      <a:pt x="63745" y="3316"/>
                      <a:pt x="60962" y="11213"/>
                      <a:pt x="58015" y="19574"/>
                    </a:cubicBezTo>
                    <a:cubicBezTo>
                      <a:pt x="55768" y="25955"/>
                      <a:pt x="53441" y="32552"/>
                      <a:pt x="49146" y="37445"/>
                    </a:cubicBezTo>
                    <a:cubicBezTo>
                      <a:pt x="44750" y="42452"/>
                      <a:pt x="38839" y="44907"/>
                      <a:pt x="31135" y="44907"/>
                    </a:cubicBezTo>
                    <a:cubicBezTo>
                      <a:pt x="30297" y="44907"/>
                      <a:pt x="29437" y="44878"/>
                      <a:pt x="28556" y="44820"/>
                    </a:cubicBezTo>
                    <a:cubicBezTo>
                      <a:pt x="27276" y="44735"/>
                      <a:pt x="26038" y="44693"/>
                      <a:pt x="24842" y="44693"/>
                    </a:cubicBezTo>
                    <a:cubicBezTo>
                      <a:pt x="14966" y="44693"/>
                      <a:pt x="7940" y="47565"/>
                      <a:pt x="3920" y="53250"/>
                    </a:cubicBezTo>
                    <a:cubicBezTo>
                      <a:pt x="1744" y="56331"/>
                      <a:pt x="445" y="60259"/>
                      <a:pt x="64" y="64925"/>
                    </a:cubicBezTo>
                    <a:cubicBezTo>
                      <a:pt x="37" y="65263"/>
                      <a:pt x="19" y="65612"/>
                      <a:pt x="1" y="65958"/>
                    </a:cubicBezTo>
                    <a:lnTo>
                      <a:pt x="91" y="65958"/>
                    </a:lnTo>
                    <a:cubicBezTo>
                      <a:pt x="108" y="65612"/>
                      <a:pt x="127" y="65267"/>
                      <a:pt x="154" y="64931"/>
                    </a:cubicBezTo>
                    <a:cubicBezTo>
                      <a:pt x="533" y="60281"/>
                      <a:pt x="1826" y="56368"/>
                      <a:pt x="3995" y="53300"/>
                    </a:cubicBezTo>
                    <a:cubicBezTo>
                      <a:pt x="7994" y="47639"/>
                      <a:pt x="14997" y="44781"/>
                      <a:pt x="24839" y="44781"/>
                    </a:cubicBezTo>
                    <a:cubicBezTo>
                      <a:pt x="26034" y="44781"/>
                      <a:pt x="27271" y="44823"/>
                      <a:pt x="28550" y="44908"/>
                    </a:cubicBezTo>
                    <a:cubicBezTo>
                      <a:pt x="29436" y="44966"/>
                      <a:pt x="30301" y="44995"/>
                      <a:pt x="31144" y="44995"/>
                    </a:cubicBezTo>
                    <a:cubicBezTo>
                      <a:pt x="38871" y="44995"/>
                      <a:pt x="44800" y="42530"/>
                      <a:pt x="49212" y="37504"/>
                    </a:cubicBezTo>
                    <a:cubicBezTo>
                      <a:pt x="53520" y="32598"/>
                      <a:pt x="55847" y="25993"/>
                      <a:pt x="58100" y="19604"/>
                    </a:cubicBezTo>
                    <a:cubicBezTo>
                      <a:pt x="61040" y="11265"/>
                      <a:pt x="63816" y="3385"/>
                      <a:pt x="70664" y="904"/>
                    </a:cubicBezTo>
                    <a:cubicBezTo>
                      <a:pt x="72163" y="361"/>
                      <a:pt x="73805" y="89"/>
                      <a:pt x="75612" y="89"/>
                    </a:cubicBezTo>
                    <a:cubicBezTo>
                      <a:pt x="77529" y="89"/>
                      <a:pt x="79634" y="395"/>
                      <a:pt x="81955" y="1006"/>
                    </a:cubicBezTo>
                    <a:cubicBezTo>
                      <a:pt x="86904" y="2312"/>
                      <a:pt x="92706" y="4968"/>
                      <a:pt x="99692" y="9126"/>
                    </a:cubicBezTo>
                    <a:cubicBezTo>
                      <a:pt x="111224" y="15992"/>
                      <a:pt x="120089" y="19364"/>
                      <a:pt x="126638" y="19364"/>
                    </a:cubicBezTo>
                    <a:cubicBezTo>
                      <a:pt x="127701" y="19364"/>
                      <a:pt x="128703" y="19275"/>
                      <a:pt x="129646" y="19098"/>
                    </a:cubicBezTo>
                    <a:cubicBezTo>
                      <a:pt x="135541" y="17989"/>
                      <a:pt x="138338" y="13578"/>
                      <a:pt x="140803" y="9687"/>
                    </a:cubicBezTo>
                    <a:cubicBezTo>
                      <a:pt x="142907" y="6364"/>
                      <a:pt x="144896" y="3226"/>
                      <a:pt x="148471" y="2649"/>
                    </a:cubicBezTo>
                    <a:cubicBezTo>
                      <a:pt x="148861" y="2586"/>
                      <a:pt x="149267" y="2554"/>
                      <a:pt x="149689" y="2554"/>
                    </a:cubicBezTo>
                    <a:cubicBezTo>
                      <a:pt x="153195" y="2554"/>
                      <a:pt x="157844" y="4733"/>
                      <a:pt x="164013" y="9283"/>
                    </a:cubicBezTo>
                    <a:lnTo>
                      <a:pt x="164013" y="9173"/>
                    </a:lnTo>
                    <a:cubicBezTo>
                      <a:pt x="157853" y="4638"/>
                      <a:pt x="153203" y="2466"/>
                      <a:pt x="149683" y="2466"/>
                    </a:cubicBezTo>
                    <a:cubicBezTo>
                      <a:pt x="149257" y="2466"/>
                      <a:pt x="148848" y="2498"/>
                      <a:pt x="148455" y="2561"/>
                    </a:cubicBezTo>
                    <a:cubicBezTo>
                      <a:pt x="144840" y="3144"/>
                      <a:pt x="142843" y="6298"/>
                      <a:pt x="140725" y="9639"/>
                    </a:cubicBezTo>
                    <a:cubicBezTo>
                      <a:pt x="138269" y="13516"/>
                      <a:pt x="135485" y="17908"/>
                      <a:pt x="129628" y="19010"/>
                    </a:cubicBezTo>
                    <a:cubicBezTo>
                      <a:pt x="128690" y="19186"/>
                      <a:pt x="127693" y="19275"/>
                      <a:pt x="126635" y="19275"/>
                    </a:cubicBezTo>
                    <a:cubicBezTo>
                      <a:pt x="120103" y="19275"/>
                      <a:pt x="111256" y="15907"/>
                      <a:pt x="99738" y="9050"/>
                    </a:cubicBezTo>
                    <a:cubicBezTo>
                      <a:pt x="92744" y="4886"/>
                      <a:pt x="86933" y="2226"/>
                      <a:pt x="81976" y="919"/>
                    </a:cubicBezTo>
                    <a:cubicBezTo>
                      <a:pt x="79650" y="306"/>
                      <a:pt x="77538" y="0"/>
                      <a:pt x="7561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038913" y="3359625"/>
                <a:ext cx="4083900" cy="1617000"/>
              </a:xfrm>
              <a:custGeom>
                <a:avLst/>
                <a:gdLst/>
                <a:ahLst/>
                <a:cxnLst/>
                <a:rect l="l" t="t" r="r" b="b"/>
                <a:pathLst>
                  <a:path w="163356" h="64680" extrusionOk="0">
                    <a:moveTo>
                      <a:pt x="75447" y="0"/>
                    </a:moveTo>
                    <a:cubicBezTo>
                      <a:pt x="73720" y="0"/>
                      <a:pt x="72144" y="255"/>
                      <a:pt x="70698" y="764"/>
                    </a:cubicBezTo>
                    <a:cubicBezTo>
                      <a:pt x="63882" y="3166"/>
                      <a:pt x="61073" y="10956"/>
                      <a:pt x="58097" y="19204"/>
                    </a:cubicBezTo>
                    <a:cubicBezTo>
                      <a:pt x="55817" y="25525"/>
                      <a:pt x="53460" y="32061"/>
                      <a:pt x="49146" y="36894"/>
                    </a:cubicBezTo>
                    <a:cubicBezTo>
                      <a:pt x="44788" y="41780"/>
                      <a:pt x="38971" y="44172"/>
                      <a:pt x="31434" y="44172"/>
                    </a:cubicBezTo>
                    <a:cubicBezTo>
                      <a:pt x="30509" y="44172"/>
                      <a:pt x="29558" y="44136"/>
                      <a:pt x="28581" y="44064"/>
                    </a:cubicBezTo>
                    <a:cubicBezTo>
                      <a:pt x="27173" y="43960"/>
                      <a:pt x="25815" y="43908"/>
                      <a:pt x="24508" y="43908"/>
                    </a:cubicBezTo>
                    <a:cubicBezTo>
                      <a:pt x="14904" y="43908"/>
                      <a:pt x="8023" y="46713"/>
                      <a:pt x="4023" y="52267"/>
                    </a:cubicBezTo>
                    <a:cubicBezTo>
                      <a:pt x="1815" y="55333"/>
                      <a:pt x="478" y="59254"/>
                      <a:pt x="54" y="63925"/>
                    </a:cubicBezTo>
                    <a:cubicBezTo>
                      <a:pt x="31" y="64173"/>
                      <a:pt x="18" y="64428"/>
                      <a:pt x="1" y="64680"/>
                    </a:cubicBezTo>
                    <a:lnTo>
                      <a:pt x="90" y="64680"/>
                    </a:lnTo>
                    <a:cubicBezTo>
                      <a:pt x="109" y="64431"/>
                      <a:pt x="120" y="64179"/>
                      <a:pt x="142" y="63932"/>
                    </a:cubicBezTo>
                    <a:cubicBezTo>
                      <a:pt x="566" y="59279"/>
                      <a:pt x="1895" y="55371"/>
                      <a:pt x="4094" y="52320"/>
                    </a:cubicBezTo>
                    <a:cubicBezTo>
                      <a:pt x="8078" y="46790"/>
                      <a:pt x="14937" y="44002"/>
                      <a:pt x="24517" y="44002"/>
                    </a:cubicBezTo>
                    <a:cubicBezTo>
                      <a:pt x="25818" y="44002"/>
                      <a:pt x="27169" y="44053"/>
                      <a:pt x="28571" y="44156"/>
                    </a:cubicBezTo>
                    <a:cubicBezTo>
                      <a:pt x="29555" y="44229"/>
                      <a:pt x="30513" y="44265"/>
                      <a:pt x="31444" y="44265"/>
                    </a:cubicBezTo>
                    <a:cubicBezTo>
                      <a:pt x="39008" y="44265"/>
                      <a:pt x="44835" y="41858"/>
                      <a:pt x="49211" y="36954"/>
                    </a:cubicBezTo>
                    <a:cubicBezTo>
                      <a:pt x="53536" y="32110"/>
                      <a:pt x="55896" y="25566"/>
                      <a:pt x="58178" y="19237"/>
                    </a:cubicBezTo>
                    <a:cubicBezTo>
                      <a:pt x="61145" y="11010"/>
                      <a:pt x="63947" y="3238"/>
                      <a:pt x="70724" y="851"/>
                    </a:cubicBezTo>
                    <a:cubicBezTo>
                      <a:pt x="72161" y="345"/>
                      <a:pt x="73727" y="91"/>
                      <a:pt x="75444" y="91"/>
                    </a:cubicBezTo>
                    <a:cubicBezTo>
                      <a:pt x="77387" y="91"/>
                      <a:pt x="79524" y="416"/>
                      <a:pt x="81887" y="1065"/>
                    </a:cubicBezTo>
                    <a:cubicBezTo>
                      <a:pt x="86772" y="2407"/>
                      <a:pt x="92494" y="5099"/>
                      <a:pt x="99379" y="9294"/>
                    </a:cubicBezTo>
                    <a:cubicBezTo>
                      <a:pt x="110713" y="16210"/>
                      <a:pt x="119459" y="19608"/>
                      <a:pt x="125963" y="19608"/>
                    </a:cubicBezTo>
                    <a:cubicBezTo>
                      <a:pt x="127040" y="19608"/>
                      <a:pt x="128055" y="19515"/>
                      <a:pt x="129010" y="19329"/>
                    </a:cubicBezTo>
                    <a:cubicBezTo>
                      <a:pt x="134892" y="18185"/>
                      <a:pt x="137745" y="13688"/>
                      <a:pt x="140264" y="9719"/>
                    </a:cubicBezTo>
                    <a:cubicBezTo>
                      <a:pt x="142450" y="6274"/>
                      <a:pt x="144514" y="3021"/>
                      <a:pt x="148195" y="2440"/>
                    </a:cubicBezTo>
                    <a:cubicBezTo>
                      <a:pt x="148584" y="2378"/>
                      <a:pt x="148988" y="2348"/>
                      <a:pt x="149407" y="2348"/>
                    </a:cubicBezTo>
                    <a:cubicBezTo>
                      <a:pt x="152875" y="2348"/>
                      <a:pt x="157404" y="4459"/>
                      <a:pt x="163355" y="8862"/>
                    </a:cubicBezTo>
                    <a:lnTo>
                      <a:pt x="163355" y="8753"/>
                    </a:lnTo>
                    <a:cubicBezTo>
                      <a:pt x="157413" y="4363"/>
                      <a:pt x="152885" y="2258"/>
                      <a:pt x="149405" y="2258"/>
                    </a:cubicBezTo>
                    <a:cubicBezTo>
                      <a:pt x="148982" y="2258"/>
                      <a:pt x="148575" y="2289"/>
                      <a:pt x="148182" y="2351"/>
                    </a:cubicBezTo>
                    <a:cubicBezTo>
                      <a:pt x="144462" y="2936"/>
                      <a:pt x="142387" y="6207"/>
                      <a:pt x="140191" y="9669"/>
                    </a:cubicBezTo>
                    <a:cubicBezTo>
                      <a:pt x="137682" y="13623"/>
                      <a:pt x="134838" y="18103"/>
                      <a:pt x="128996" y="19240"/>
                    </a:cubicBezTo>
                    <a:cubicBezTo>
                      <a:pt x="128044" y="19425"/>
                      <a:pt x="127033" y="19518"/>
                      <a:pt x="125960" y="19518"/>
                    </a:cubicBezTo>
                    <a:cubicBezTo>
                      <a:pt x="119475" y="19518"/>
                      <a:pt x="110747" y="16121"/>
                      <a:pt x="99428" y="9214"/>
                    </a:cubicBezTo>
                    <a:cubicBezTo>
                      <a:pt x="92537" y="5016"/>
                      <a:pt x="86806" y="2322"/>
                      <a:pt x="81913" y="977"/>
                    </a:cubicBezTo>
                    <a:cubicBezTo>
                      <a:pt x="79543" y="325"/>
                      <a:pt x="77398" y="0"/>
                      <a:pt x="754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55363" y="3391450"/>
                <a:ext cx="4067475" cy="1585175"/>
              </a:xfrm>
              <a:custGeom>
                <a:avLst/>
                <a:gdLst/>
                <a:ahLst/>
                <a:cxnLst/>
                <a:rect l="l" t="t" r="r" b="b"/>
                <a:pathLst>
                  <a:path w="162699" h="63407" extrusionOk="0">
                    <a:moveTo>
                      <a:pt x="75283" y="1"/>
                    </a:moveTo>
                    <a:cubicBezTo>
                      <a:pt x="73643" y="1"/>
                      <a:pt x="72141" y="238"/>
                      <a:pt x="70757" y="712"/>
                    </a:cubicBezTo>
                    <a:cubicBezTo>
                      <a:pt x="64011" y="3021"/>
                      <a:pt x="61174" y="10705"/>
                      <a:pt x="58174" y="18838"/>
                    </a:cubicBezTo>
                    <a:cubicBezTo>
                      <a:pt x="55864" y="25101"/>
                      <a:pt x="53472" y="31575"/>
                      <a:pt x="49143" y="36347"/>
                    </a:cubicBezTo>
                    <a:cubicBezTo>
                      <a:pt x="44821" y="41110"/>
                      <a:pt x="39101" y="43448"/>
                      <a:pt x="31730" y="43448"/>
                    </a:cubicBezTo>
                    <a:cubicBezTo>
                      <a:pt x="30718" y="43448"/>
                      <a:pt x="29675" y="43404"/>
                      <a:pt x="28600" y="43316"/>
                    </a:cubicBezTo>
                    <a:cubicBezTo>
                      <a:pt x="27069" y="43191"/>
                      <a:pt x="25598" y="43128"/>
                      <a:pt x="24186" y="43128"/>
                    </a:cubicBezTo>
                    <a:cubicBezTo>
                      <a:pt x="14840" y="43128"/>
                      <a:pt x="8104" y="45866"/>
                      <a:pt x="4120" y="51292"/>
                    </a:cubicBezTo>
                    <a:cubicBezTo>
                      <a:pt x="1882" y="54338"/>
                      <a:pt x="509" y="58255"/>
                      <a:pt x="38" y="62929"/>
                    </a:cubicBezTo>
                    <a:cubicBezTo>
                      <a:pt x="22" y="63086"/>
                      <a:pt x="13" y="63249"/>
                      <a:pt x="0" y="63407"/>
                    </a:cubicBezTo>
                    <a:lnTo>
                      <a:pt x="91" y="63407"/>
                    </a:lnTo>
                    <a:cubicBezTo>
                      <a:pt x="105" y="63251"/>
                      <a:pt x="112" y="63090"/>
                      <a:pt x="128" y="62936"/>
                    </a:cubicBezTo>
                    <a:cubicBezTo>
                      <a:pt x="597" y="58278"/>
                      <a:pt x="1964" y="54378"/>
                      <a:pt x="4193" y="51343"/>
                    </a:cubicBezTo>
                    <a:cubicBezTo>
                      <a:pt x="8160" y="45941"/>
                      <a:pt x="14877" y="43217"/>
                      <a:pt x="24192" y="43217"/>
                    </a:cubicBezTo>
                    <a:cubicBezTo>
                      <a:pt x="25600" y="43217"/>
                      <a:pt x="27068" y="43279"/>
                      <a:pt x="28595" y="43404"/>
                    </a:cubicBezTo>
                    <a:cubicBezTo>
                      <a:pt x="29675" y="43492"/>
                      <a:pt x="30724" y="43537"/>
                      <a:pt x="31741" y="43537"/>
                    </a:cubicBezTo>
                    <a:cubicBezTo>
                      <a:pt x="39138" y="43537"/>
                      <a:pt x="44873" y="41187"/>
                      <a:pt x="49212" y="36406"/>
                    </a:cubicBezTo>
                    <a:cubicBezTo>
                      <a:pt x="53554" y="31622"/>
                      <a:pt x="55945" y="25138"/>
                      <a:pt x="58259" y="18869"/>
                    </a:cubicBezTo>
                    <a:cubicBezTo>
                      <a:pt x="61254" y="10755"/>
                      <a:pt x="64083" y="3093"/>
                      <a:pt x="70787" y="796"/>
                    </a:cubicBezTo>
                    <a:cubicBezTo>
                      <a:pt x="72161" y="325"/>
                      <a:pt x="73654" y="90"/>
                      <a:pt x="75283" y="90"/>
                    </a:cubicBezTo>
                    <a:cubicBezTo>
                      <a:pt x="77252" y="90"/>
                      <a:pt x="79420" y="434"/>
                      <a:pt x="81822" y="1122"/>
                    </a:cubicBezTo>
                    <a:cubicBezTo>
                      <a:pt x="86645" y="2503"/>
                      <a:pt x="92284" y="5230"/>
                      <a:pt x="99066" y="9459"/>
                    </a:cubicBezTo>
                    <a:cubicBezTo>
                      <a:pt x="110204" y="16425"/>
                      <a:pt x="118829" y="19852"/>
                      <a:pt x="125289" y="19852"/>
                    </a:cubicBezTo>
                    <a:cubicBezTo>
                      <a:pt x="126380" y="19852"/>
                      <a:pt x="127409" y="19754"/>
                      <a:pt x="128378" y="19559"/>
                    </a:cubicBezTo>
                    <a:cubicBezTo>
                      <a:pt x="134241" y="18382"/>
                      <a:pt x="137155" y="13797"/>
                      <a:pt x="139727" y="9749"/>
                    </a:cubicBezTo>
                    <a:cubicBezTo>
                      <a:pt x="141994" y="6181"/>
                      <a:pt x="144137" y="2809"/>
                      <a:pt x="147924" y="2227"/>
                    </a:cubicBezTo>
                    <a:cubicBezTo>
                      <a:pt x="148310" y="2167"/>
                      <a:pt x="148710" y="2138"/>
                      <a:pt x="149125" y="2138"/>
                    </a:cubicBezTo>
                    <a:cubicBezTo>
                      <a:pt x="152551" y="2138"/>
                      <a:pt x="156961" y="4178"/>
                      <a:pt x="162698" y="8438"/>
                    </a:cubicBezTo>
                    <a:lnTo>
                      <a:pt x="162698" y="8328"/>
                    </a:lnTo>
                    <a:cubicBezTo>
                      <a:pt x="156965" y="4083"/>
                      <a:pt x="152552" y="2050"/>
                      <a:pt x="149116" y="2050"/>
                    </a:cubicBezTo>
                    <a:cubicBezTo>
                      <a:pt x="148700" y="2050"/>
                      <a:pt x="148298" y="2080"/>
                      <a:pt x="147909" y="2139"/>
                    </a:cubicBezTo>
                    <a:cubicBezTo>
                      <a:pt x="144083" y="2729"/>
                      <a:pt x="141929" y="6116"/>
                      <a:pt x="139650" y="9702"/>
                    </a:cubicBezTo>
                    <a:cubicBezTo>
                      <a:pt x="137089" y="13732"/>
                      <a:pt x="134188" y="18302"/>
                      <a:pt x="128359" y="19471"/>
                    </a:cubicBezTo>
                    <a:cubicBezTo>
                      <a:pt x="127396" y="19665"/>
                      <a:pt x="126372" y="19762"/>
                      <a:pt x="125287" y="19762"/>
                    </a:cubicBezTo>
                    <a:cubicBezTo>
                      <a:pt x="118848" y="19762"/>
                      <a:pt x="110237" y="16341"/>
                      <a:pt x="99114" y="9383"/>
                    </a:cubicBezTo>
                    <a:cubicBezTo>
                      <a:pt x="92325" y="5151"/>
                      <a:pt x="86675" y="2420"/>
                      <a:pt x="81846" y="1036"/>
                    </a:cubicBezTo>
                    <a:cubicBezTo>
                      <a:pt x="79437" y="346"/>
                      <a:pt x="77260" y="1"/>
                      <a:pt x="7528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71938" y="3423325"/>
                <a:ext cx="4050900" cy="1553425"/>
              </a:xfrm>
              <a:custGeom>
                <a:avLst/>
                <a:gdLst/>
                <a:ahLst/>
                <a:cxnLst/>
                <a:rect l="l" t="t" r="r" b="b"/>
                <a:pathLst>
                  <a:path w="162036" h="62137" extrusionOk="0">
                    <a:moveTo>
                      <a:pt x="75118" y="0"/>
                    </a:moveTo>
                    <a:cubicBezTo>
                      <a:pt x="73563" y="0"/>
                      <a:pt x="72132" y="220"/>
                      <a:pt x="70809" y="660"/>
                    </a:cubicBezTo>
                    <a:cubicBezTo>
                      <a:pt x="64135" y="2876"/>
                      <a:pt x="61274" y="10454"/>
                      <a:pt x="58246" y="18474"/>
                    </a:cubicBezTo>
                    <a:cubicBezTo>
                      <a:pt x="55904" y="24676"/>
                      <a:pt x="53482" y="31089"/>
                      <a:pt x="49134" y="35800"/>
                    </a:cubicBezTo>
                    <a:cubicBezTo>
                      <a:pt x="44851" y="40443"/>
                      <a:pt x="39227" y="42724"/>
                      <a:pt x="32016" y="42724"/>
                    </a:cubicBezTo>
                    <a:cubicBezTo>
                      <a:pt x="30919" y="42724"/>
                      <a:pt x="29786" y="42671"/>
                      <a:pt x="28615" y="42566"/>
                    </a:cubicBezTo>
                    <a:cubicBezTo>
                      <a:pt x="26964" y="42418"/>
                      <a:pt x="25381" y="42343"/>
                      <a:pt x="23868" y="42343"/>
                    </a:cubicBezTo>
                    <a:cubicBezTo>
                      <a:pt x="14779" y="42343"/>
                      <a:pt x="8179" y="45016"/>
                      <a:pt x="4213" y="50314"/>
                    </a:cubicBezTo>
                    <a:cubicBezTo>
                      <a:pt x="1946" y="53343"/>
                      <a:pt x="535" y="57254"/>
                      <a:pt x="19" y="61933"/>
                    </a:cubicBezTo>
                    <a:cubicBezTo>
                      <a:pt x="12" y="61999"/>
                      <a:pt x="7" y="62070"/>
                      <a:pt x="0" y="62136"/>
                    </a:cubicBezTo>
                    <a:lnTo>
                      <a:pt x="91" y="62136"/>
                    </a:lnTo>
                    <a:cubicBezTo>
                      <a:pt x="98" y="62071"/>
                      <a:pt x="101" y="62007"/>
                      <a:pt x="108" y="61942"/>
                    </a:cubicBezTo>
                    <a:cubicBezTo>
                      <a:pt x="623" y="57279"/>
                      <a:pt x="2027" y="53385"/>
                      <a:pt x="4285" y="50368"/>
                    </a:cubicBezTo>
                    <a:cubicBezTo>
                      <a:pt x="8234" y="45092"/>
                      <a:pt x="14811" y="42432"/>
                      <a:pt x="23872" y="42432"/>
                    </a:cubicBezTo>
                    <a:cubicBezTo>
                      <a:pt x="25382" y="42432"/>
                      <a:pt x="26961" y="42506"/>
                      <a:pt x="28608" y="42654"/>
                    </a:cubicBezTo>
                    <a:cubicBezTo>
                      <a:pt x="29782" y="42759"/>
                      <a:pt x="30919" y="42812"/>
                      <a:pt x="32020" y="42812"/>
                    </a:cubicBezTo>
                    <a:cubicBezTo>
                      <a:pt x="39257" y="42812"/>
                      <a:pt x="44901" y="40522"/>
                      <a:pt x="49203" y="35859"/>
                    </a:cubicBezTo>
                    <a:cubicBezTo>
                      <a:pt x="53561" y="31137"/>
                      <a:pt x="55986" y="24715"/>
                      <a:pt x="58331" y="18504"/>
                    </a:cubicBezTo>
                    <a:cubicBezTo>
                      <a:pt x="61351" y="10504"/>
                      <a:pt x="64207" y="2948"/>
                      <a:pt x="70839" y="745"/>
                    </a:cubicBezTo>
                    <a:cubicBezTo>
                      <a:pt x="72153" y="308"/>
                      <a:pt x="73575" y="90"/>
                      <a:pt x="75120" y="90"/>
                    </a:cubicBezTo>
                    <a:cubicBezTo>
                      <a:pt x="77111" y="90"/>
                      <a:pt x="79309" y="453"/>
                      <a:pt x="81749" y="1179"/>
                    </a:cubicBezTo>
                    <a:cubicBezTo>
                      <a:pt x="86507" y="2597"/>
                      <a:pt x="92067" y="5362"/>
                      <a:pt x="98747" y="9624"/>
                    </a:cubicBezTo>
                    <a:cubicBezTo>
                      <a:pt x="109691" y="16641"/>
                      <a:pt x="118205" y="20094"/>
                      <a:pt x="124619" y="20094"/>
                    </a:cubicBezTo>
                    <a:cubicBezTo>
                      <a:pt x="125783" y="20094"/>
                      <a:pt x="126878" y="19981"/>
                      <a:pt x="127905" y="19754"/>
                    </a:cubicBezTo>
                    <a:cubicBezTo>
                      <a:pt x="133641" y="18490"/>
                      <a:pt x="136585" y="13864"/>
                      <a:pt x="139182" y="9782"/>
                    </a:cubicBezTo>
                    <a:cubicBezTo>
                      <a:pt x="141532" y="6090"/>
                      <a:pt x="143753" y="2600"/>
                      <a:pt x="147645" y="2013"/>
                    </a:cubicBezTo>
                    <a:cubicBezTo>
                      <a:pt x="148029" y="1956"/>
                      <a:pt x="148425" y="1927"/>
                      <a:pt x="148835" y="1927"/>
                    </a:cubicBezTo>
                    <a:cubicBezTo>
                      <a:pt x="152217" y="1927"/>
                      <a:pt x="156507" y="3901"/>
                      <a:pt x="162035" y="8013"/>
                    </a:cubicBezTo>
                    <a:lnTo>
                      <a:pt x="162035" y="7903"/>
                    </a:lnTo>
                    <a:cubicBezTo>
                      <a:pt x="156514" y="3805"/>
                      <a:pt x="152221" y="1840"/>
                      <a:pt x="148829" y="1840"/>
                    </a:cubicBezTo>
                    <a:cubicBezTo>
                      <a:pt x="148417" y="1840"/>
                      <a:pt x="148017" y="1869"/>
                      <a:pt x="147630" y="1927"/>
                    </a:cubicBezTo>
                    <a:cubicBezTo>
                      <a:pt x="143698" y="2518"/>
                      <a:pt x="141467" y="6025"/>
                      <a:pt x="139107" y="9736"/>
                    </a:cubicBezTo>
                    <a:cubicBezTo>
                      <a:pt x="136391" y="14001"/>
                      <a:pt x="133585" y="18412"/>
                      <a:pt x="127886" y="19668"/>
                    </a:cubicBezTo>
                    <a:cubicBezTo>
                      <a:pt x="126864" y="19893"/>
                      <a:pt x="125775" y="20006"/>
                      <a:pt x="124617" y="20006"/>
                    </a:cubicBezTo>
                    <a:cubicBezTo>
                      <a:pt x="118222" y="20006"/>
                      <a:pt x="109723" y="16559"/>
                      <a:pt x="98793" y="9550"/>
                    </a:cubicBezTo>
                    <a:cubicBezTo>
                      <a:pt x="92105" y="5283"/>
                      <a:pt x="86538" y="2515"/>
                      <a:pt x="81773" y="1094"/>
                    </a:cubicBezTo>
                    <a:cubicBezTo>
                      <a:pt x="79325" y="364"/>
                      <a:pt x="77119" y="0"/>
                      <a:pt x="7511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088838" y="3455025"/>
                <a:ext cx="4033850" cy="1521725"/>
              </a:xfrm>
              <a:custGeom>
                <a:avLst/>
                <a:gdLst/>
                <a:ahLst/>
                <a:cxnLst/>
                <a:rect l="l" t="t" r="r" b="b"/>
                <a:pathLst>
                  <a:path w="161354" h="60869" extrusionOk="0">
                    <a:moveTo>
                      <a:pt x="74945" y="0"/>
                    </a:moveTo>
                    <a:cubicBezTo>
                      <a:pt x="73474" y="0"/>
                      <a:pt x="72114" y="204"/>
                      <a:pt x="70852" y="610"/>
                    </a:cubicBezTo>
                    <a:cubicBezTo>
                      <a:pt x="64251" y="2736"/>
                      <a:pt x="61366" y="10204"/>
                      <a:pt x="58309" y="18112"/>
                    </a:cubicBezTo>
                    <a:cubicBezTo>
                      <a:pt x="55936" y="24255"/>
                      <a:pt x="53479" y="30607"/>
                      <a:pt x="49117" y="35257"/>
                    </a:cubicBezTo>
                    <a:cubicBezTo>
                      <a:pt x="44870" y="39780"/>
                      <a:pt x="39344" y="42005"/>
                      <a:pt x="32290" y="42005"/>
                    </a:cubicBezTo>
                    <a:cubicBezTo>
                      <a:pt x="31110" y="42005"/>
                      <a:pt x="29886" y="41943"/>
                      <a:pt x="28619" y="41819"/>
                    </a:cubicBezTo>
                    <a:cubicBezTo>
                      <a:pt x="26853" y="41646"/>
                      <a:pt x="25165" y="41559"/>
                      <a:pt x="23556" y="41559"/>
                    </a:cubicBezTo>
                    <a:cubicBezTo>
                      <a:pt x="14710" y="41559"/>
                      <a:pt x="8244" y="44168"/>
                      <a:pt x="4298" y="49341"/>
                    </a:cubicBezTo>
                    <a:cubicBezTo>
                      <a:pt x="2013" y="52339"/>
                      <a:pt x="567" y="56216"/>
                      <a:pt x="0" y="60868"/>
                    </a:cubicBezTo>
                    <a:lnTo>
                      <a:pt x="91" y="60868"/>
                    </a:lnTo>
                    <a:cubicBezTo>
                      <a:pt x="658" y="56238"/>
                      <a:pt x="2093" y="52378"/>
                      <a:pt x="4369" y="49397"/>
                    </a:cubicBezTo>
                    <a:cubicBezTo>
                      <a:pt x="8296" y="44247"/>
                      <a:pt x="14739" y="41650"/>
                      <a:pt x="23554" y="41650"/>
                    </a:cubicBezTo>
                    <a:cubicBezTo>
                      <a:pt x="25161" y="41650"/>
                      <a:pt x="26846" y="41737"/>
                      <a:pt x="28609" y="41909"/>
                    </a:cubicBezTo>
                    <a:cubicBezTo>
                      <a:pt x="29878" y="42033"/>
                      <a:pt x="31103" y="42096"/>
                      <a:pt x="32285" y="42096"/>
                    </a:cubicBezTo>
                    <a:cubicBezTo>
                      <a:pt x="39366" y="42096"/>
                      <a:pt x="44917" y="39863"/>
                      <a:pt x="49182" y="35319"/>
                    </a:cubicBezTo>
                    <a:cubicBezTo>
                      <a:pt x="53557" y="30657"/>
                      <a:pt x="56015" y="24298"/>
                      <a:pt x="58393" y="18146"/>
                    </a:cubicBezTo>
                    <a:cubicBezTo>
                      <a:pt x="61439" y="10260"/>
                      <a:pt x="64319" y="2811"/>
                      <a:pt x="70879" y="699"/>
                    </a:cubicBezTo>
                    <a:cubicBezTo>
                      <a:pt x="72133" y="295"/>
                      <a:pt x="73483" y="92"/>
                      <a:pt x="74946" y="92"/>
                    </a:cubicBezTo>
                    <a:cubicBezTo>
                      <a:pt x="76960" y="92"/>
                      <a:pt x="79185" y="476"/>
                      <a:pt x="81661" y="1246"/>
                    </a:cubicBezTo>
                    <a:cubicBezTo>
                      <a:pt x="86356" y="2703"/>
                      <a:pt x="91834" y="5501"/>
                      <a:pt x="98412" y="9800"/>
                    </a:cubicBezTo>
                    <a:cubicBezTo>
                      <a:pt x="109168" y="16873"/>
                      <a:pt x="117563" y="20349"/>
                      <a:pt x="123930" y="20349"/>
                    </a:cubicBezTo>
                    <a:cubicBezTo>
                      <a:pt x="125044" y="20349"/>
                      <a:pt x="126096" y="20243"/>
                      <a:pt x="127088" y="20031"/>
                    </a:cubicBezTo>
                    <a:cubicBezTo>
                      <a:pt x="132915" y="18782"/>
                      <a:pt x="135816" y="14230"/>
                      <a:pt x="138621" y="9824"/>
                    </a:cubicBezTo>
                    <a:cubicBezTo>
                      <a:pt x="141056" y="6004"/>
                      <a:pt x="143356" y="2397"/>
                      <a:pt x="147350" y="1810"/>
                    </a:cubicBezTo>
                    <a:cubicBezTo>
                      <a:pt x="147729" y="1755"/>
                      <a:pt x="148119" y="1727"/>
                      <a:pt x="148521" y="1727"/>
                    </a:cubicBezTo>
                    <a:cubicBezTo>
                      <a:pt x="151857" y="1727"/>
                      <a:pt x="156031" y="3630"/>
                      <a:pt x="161354" y="7598"/>
                    </a:cubicBezTo>
                    <a:lnTo>
                      <a:pt x="161354" y="7485"/>
                    </a:lnTo>
                    <a:cubicBezTo>
                      <a:pt x="156045" y="3532"/>
                      <a:pt x="151872" y="1636"/>
                      <a:pt x="148531" y="1636"/>
                    </a:cubicBezTo>
                    <a:cubicBezTo>
                      <a:pt x="148122" y="1636"/>
                      <a:pt x="147726" y="1664"/>
                      <a:pt x="147341" y="1721"/>
                    </a:cubicBezTo>
                    <a:cubicBezTo>
                      <a:pt x="143305" y="2312"/>
                      <a:pt x="140994" y="5938"/>
                      <a:pt x="138549" y="9775"/>
                    </a:cubicBezTo>
                    <a:cubicBezTo>
                      <a:pt x="135754" y="14164"/>
                      <a:pt x="132863" y="18700"/>
                      <a:pt x="127071" y="19940"/>
                    </a:cubicBezTo>
                    <a:cubicBezTo>
                      <a:pt x="126085" y="20151"/>
                      <a:pt x="125040" y="20256"/>
                      <a:pt x="123932" y="20256"/>
                    </a:cubicBezTo>
                    <a:cubicBezTo>
                      <a:pt x="117585" y="20256"/>
                      <a:pt x="109206" y="16786"/>
                      <a:pt x="98462" y="9722"/>
                    </a:cubicBezTo>
                    <a:cubicBezTo>
                      <a:pt x="91877" y="5420"/>
                      <a:pt x="86390" y="2617"/>
                      <a:pt x="81688" y="1157"/>
                    </a:cubicBezTo>
                    <a:cubicBezTo>
                      <a:pt x="79203" y="385"/>
                      <a:pt x="76968" y="0"/>
                      <a:pt x="7494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06163" y="3486800"/>
                <a:ext cx="4016650" cy="1489950"/>
              </a:xfrm>
              <a:custGeom>
                <a:avLst/>
                <a:gdLst/>
                <a:ahLst/>
                <a:cxnLst/>
                <a:rect l="l" t="t" r="r" b="b"/>
                <a:pathLst>
                  <a:path w="160666" h="59598" extrusionOk="0">
                    <a:moveTo>
                      <a:pt x="74762" y="1"/>
                    </a:moveTo>
                    <a:cubicBezTo>
                      <a:pt x="73370" y="1"/>
                      <a:pt x="72080" y="189"/>
                      <a:pt x="70876" y="563"/>
                    </a:cubicBezTo>
                    <a:cubicBezTo>
                      <a:pt x="64349" y="2599"/>
                      <a:pt x="61439" y="9960"/>
                      <a:pt x="58357" y="17751"/>
                    </a:cubicBezTo>
                    <a:cubicBezTo>
                      <a:pt x="55952" y="23836"/>
                      <a:pt x="53464" y="30127"/>
                      <a:pt x="49084" y="34714"/>
                    </a:cubicBezTo>
                    <a:cubicBezTo>
                      <a:pt x="44873" y="39121"/>
                      <a:pt x="39433" y="41289"/>
                      <a:pt x="32534" y="41289"/>
                    </a:cubicBezTo>
                    <a:cubicBezTo>
                      <a:pt x="31274" y="41289"/>
                      <a:pt x="29965" y="41217"/>
                      <a:pt x="28606" y="41073"/>
                    </a:cubicBezTo>
                    <a:cubicBezTo>
                      <a:pt x="26726" y="40873"/>
                      <a:pt x="24934" y="40773"/>
                      <a:pt x="23231" y="40773"/>
                    </a:cubicBezTo>
                    <a:cubicBezTo>
                      <a:pt x="14626" y="40773"/>
                      <a:pt x="8294" y="43318"/>
                      <a:pt x="4367" y="48368"/>
                    </a:cubicBezTo>
                    <a:cubicBezTo>
                      <a:pt x="2098" y="51285"/>
                      <a:pt x="635" y="55066"/>
                      <a:pt x="1" y="59597"/>
                    </a:cubicBezTo>
                    <a:lnTo>
                      <a:pt x="90" y="59597"/>
                    </a:lnTo>
                    <a:cubicBezTo>
                      <a:pt x="723" y="55088"/>
                      <a:pt x="2180" y="51325"/>
                      <a:pt x="4438" y="48421"/>
                    </a:cubicBezTo>
                    <a:cubicBezTo>
                      <a:pt x="8345" y="43397"/>
                      <a:pt x="14651" y="40862"/>
                      <a:pt x="23227" y="40862"/>
                    </a:cubicBezTo>
                    <a:cubicBezTo>
                      <a:pt x="24928" y="40862"/>
                      <a:pt x="26718" y="40962"/>
                      <a:pt x="28596" y="41162"/>
                    </a:cubicBezTo>
                    <a:cubicBezTo>
                      <a:pt x="29959" y="41306"/>
                      <a:pt x="31271" y="41379"/>
                      <a:pt x="32535" y="41379"/>
                    </a:cubicBezTo>
                    <a:cubicBezTo>
                      <a:pt x="39458" y="41379"/>
                      <a:pt x="44918" y="39203"/>
                      <a:pt x="49146" y="34776"/>
                    </a:cubicBezTo>
                    <a:cubicBezTo>
                      <a:pt x="53539" y="30176"/>
                      <a:pt x="56031" y="23876"/>
                      <a:pt x="58438" y="17785"/>
                    </a:cubicBezTo>
                    <a:cubicBezTo>
                      <a:pt x="61513" y="10012"/>
                      <a:pt x="64414" y="2672"/>
                      <a:pt x="70901" y="648"/>
                    </a:cubicBezTo>
                    <a:cubicBezTo>
                      <a:pt x="72095" y="276"/>
                      <a:pt x="73377" y="89"/>
                      <a:pt x="74760" y="89"/>
                    </a:cubicBezTo>
                    <a:cubicBezTo>
                      <a:pt x="76794" y="89"/>
                      <a:pt x="79046" y="493"/>
                      <a:pt x="81558" y="1305"/>
                    </a:cubicBezTo>
                    <a:cubicBezTo>
                      <a:pt x="86188" y="2801"/>
                      <a:pt x="91587" y="5635"/>
                      <a:pt x="98064" y="9969"/>
                    </a:cubicBezTo>
                    <a:cubicBezTo>
                      <a:pt x="108632" y="17093"/>
                      <a:pt x="116909" y="20597"/>
                      <a:pt x="123227" y="20597"/>
                    </a:cubicBezTo>
                    <a:cubicBezTo>
                      <a:pt x="124292" y="20597"/>
                      <a:pt x="125303" y="20498"/>
                      <a:pt x="126258" y="20299"/>
                    </a:cubicBezTo>
                    <a:cubicBezTo>
                      <a:pt x="132174" y="19069"/>
                      <a:pt x="135162" y="14389"/>
                      <a:pt x="138049" y="9861"/>
                    </a:cubicBezTo>
                    <a:cubicBezTo>
                      <a:pt x="140567" y="5912"/>
                      <a:pt x="142946" y="2183"/>
                      <a:pt x="147045" y="1597"/>
                    </a:cubicBezTo>
                    <a:cubicBezTo>
                      <a:pt x="147421" y="1544"/>
                      <a:pt x="147807" y="1517"/>
                      <a:pt x="148205" y="1517"/>
                    </a:cubicBezTo>
                    <a:cubicBezTo>
                      <a:pt x="151486" y="1517"/>
                      <a:pt x="155542" y="3351"/>
                      <a:pt x="160665" y="7171"/>
                    </a:cubicBezTo>
                    <a:lnTo>
                      <a:pt x="160665" y="7060"/>
                    </a:lnTo>
                    <a:cubicBezTo>
                      <a:pt x="155554" y="3255"/>
                      <a:pt x="151498" y="1426"/>
                      <a:pt x="148210" y="1426"/>
                    </a:cubicBezTo>
                    <a:cubicBezTo>
                      <a:pt x="147807" y="1426"/>
                      <a:pt x="147416" y="1454"/>
                      <a:pt x="147035" y="1508"/>
                    </a:cubicBezTo>
                    <a:cubicBezTo>
                      <a:pt x="142896" y="2099"/>
                      <a:pt x="140505" y="5846"/>
                      <a:pt x="137975" y="9812"/>
                    </a:cubicBezTo>
                    <a:cubicBezTo>
                      <a:pt x="135097" y="14324"/>
                      <a:pt x="132121" y="18987"/>
                      <a:pt x="126241" y="20210"/>
                    </a:cubicBezTo>
                    <a:cubicBezTo>
                      <a:pt x="125291" y="20407"/>
                      <a:pt x="124287" y="20506"/>
                      <a:pt x="123227" y="20506"/>
                    </a:cubicBezTo>
                    <a:cubicBezTo>
                      <a:pt x="116929" y="20506"/>
                      <a:pt x="108668" y="17007"/>
                      <a:pt x="98114" y="9894"/>
                    </a:cubicBezTo>
                    <a:cubicBezTo>
                      <a:pt x="91630" y="5554"/>
                      <a:pt x="86224" y="2718"/>
                      <a:pt x="81586" y="1221"/>
                    </a:cubicBezTo>
                    <a:cubicBezTo>
                      <a:pt x="79066" y="406"/>
                      <a:pt x="76806" y="1"/>
                      <a:pt x="7476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123288" y="3517400"/>
                <a:ext cx="3999400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159976" h="58374" extrusionOk="0">
                    <a:moveTo>
                      <a:pt x="74595" y="1"/>
                    </a:moveTo>
                    <a:cubicBezTo>
                      <a:pt x="73293" y="1"/>
                      <a:pt x="72080" y="172"/>
                      <a:pt x="70942" y="513"/>
                    </a:cubicBezTo>
                    <a:cubicBezTo>
                      <a:pt x="64490" y="2449"/>
                      <a:pt x="61548" y="9711"/>
                      <a:pt x="58434" y="17399"/>
                    </a:cubicBezTo>
                    <a:cubicBezTo>
                      <a:pt x="55991" y="23430"/>
                      <a:pt x="53465" y="29670"/>
                      <a:pt x="49062" y="34202"/>
                    </a:cubicBezTo>
                    <a:cubicBezTo>
                      <a:pt x="44885" y="38503"/>
                      <a:pt x="39532" y="40620"/>
                      <a:pt x="32780" y="40620"/>
                    </a:cubicBezTo>
                    <a:cubicBezTo>
                      <a:pt x="31441" y="40620"/>
                      <a:pt x="30048" y="40537"/>
                      <a:pt x="28597" y="40371"/>
                    </a:cubicBezTo>
                    <a:cubicBezTo>
                      <a:pt x="26607" y="40143"/>
                      <a:pt x="24715" y="40029"/>
                      <a:pt x="22923" y="40029"/>
                    </a:cubicBezTo>
                    <a:cubicBezTo>
                      <a:pt x="14548" y="40029"/>
                      <a:pt x="8345" y="42511"/>
                      <a:pt x="4440" y="47439"/>
                    </a:cubicBezTo>
                    <a:cubicBezTo>
                      <a:pt x="2188" y="50281"/>
                      <a:pt x="695" y="53959"/>
                      <a:pt x="0" y="58373"/>
                    </a:cubicBezTo>
                    <a:lnTo>
                      <a:pt x="89" y="58373"/>
                    </a:lnTo>
                    <a:cubicBezTo>
                      <a:pt x="786" y="53980"/>
                      <a:pt x="2269" y="50323"/>
                      <a:pt x="4511" y="47493"/>
                    </a:cubicBezTo>
                    <a:cubicBezTo>
                      <a:pt x="8397" y="42589"/>
                      <a:pt x="14574" y="40119"/>
                      <a:pt x="22920" y="40119"/>
                    </a:cubicBezTo>
                    <a:cubicBezTo>
                      <a:pt x="24710" y="40119"/>
                      <a:pt x="26599" y="40232"/>
                      <a:pt x="28587" y="40460"/>
                    </a:cubicBezTo>
                    <a:cubicBezTo>
                      <a:pt x="30041" y="40626"/>
                      <a:pt x="31439" y="40710"/>
                      <a:pt x="32781" y="40710"/>
                    </a:cubicBezTo>
                    <a:cubicBezTo>
                      <a:pt x="39555" y="40710"/>
                      <a:pt x="44928" y="38585"/>
                      <a:pt x="49124" y="34265"/>
                    </a:cubicBezTo>
                    <a:cubicBezTo>
                      <a:pt x="53540" y="29720"/>
                      <a:pt x="56070" y="23473"/>
                      <a:pt x="58515" y="17432"/>
                    </a:cubicBezTo>
                    <a:cubicBezTo>
                      <a:pt x="61620" y="9764"/>
                      <a:pt x="64553" y="2522"/>
                      <a:pt x="70965" y="599"/>
                    </a:cubicBezTo>
                    <a:cubicBezTo>
                      <a:pt x="72094" y="261"/>
                      <a:pt x="73299" y="91"/>
                      <a:pt x="74593" y="91"/>
                    </a:cubicBezTo>
                    <a:cubicBezTo>
                      <a:pt x="76651" y="91"/>
                      <a:pt x="78933" y="520"/>
                      <a:pt x="81484" y="1383"/>
                    </a:cubicBezTo>
                    <a:cubicBezTo>
                      <a:pt x="86043" y="2924"/>
                      <a:pt x="91354" y="5803"/>
                      <a:pt x="97718" y="10186"/>
                    </a:cubicBezTo>
                    <a:cubicBezTo>
                      <a:pt x="108104" y="17336"/>
                      <a:pt x="116268" y="20848"/>
                      <a:pt x="122540" y="20848"/>
                    </a:cubicBezTo>
                    <a:cubicBezTo>
                      <a:pt x="123567" y="20848"/>
                      <a:pt x="124543" y="20754"/>
                      <a:pt x="125470" y="20566"/>
                    </a:cubicBezTo>
                    <a:cubicBezTo>
                      <a:pt x="131474" y="19351"/>
                      <a:pt x="134539" y="14551"/>
                      <a:pt x="137503" y="9907"/>
                    </a:cubicBezTo>
                    <a:cubicBezTo>
                      <a:pt x="140099" y="5842"/>
                      <a:pt x="142552" y="2003"/>
                      <a:pt x="146740" y="1419"/>
                    </a:cubicBezTo>
                    <a:cubicBezTo>
                      <a:pt x="147112" y="1367"/>
                      <a:pt x="147493" y="1341"/>
                      <a:pt x="147886" y="1341"/>
                    </a:cubicBezTo>
                    <a:cubicBezTo>
                      <a:pt x="151113" y="1341"/>
                      <a:pt x="155050" y="3112"/>
                      <a:pt x="159976" y="6791"/>
                    </a:cubicBezTo>
                    <a:lnTo>
                      <a:pt x="159976" y="6681"/>
                    </a:lnTo>
                    <a:cubicBezTo>
                      <a:pt x="155057" y="3013"/>
                      <a:pt x="151117" y="1252"/>
                      <a:pt x="147883" y="1252"/>
                    </a:cubicBezTo>
                    <a:cubicBezTo>
                      <a:pt x="147490" y="1252"/>
                      <a:pt x="147106" y="1278"/>
                      <a:pt x="146733" y="1330"/>
                    </a:cubicBezTo>
                    <a:cubicBezTo>
                      <a:pt x="142504" y="1918"/>
                      <a:pt x="140043" y="5774"/>
                      <a:pt x="137434" y="9858"/>
                    </a:cubicBezTo>
                    <a:cubicBezTo>
                      <a:pt x="134480" y="14486"/>
                      <a:pt x="131423" y="19270"/>
                      <a:pt x="125458" y="20479"/>
                    </a:cubicBezTo>
                    <a:cubicBezTo>
                      <a:pt x="124537" y="20665"/>
                      <a:pt x="123567" y="20759"/>
                      <a:pt x="122546" y="20759"/>
                    </a:cubicBezTo>
                    <a:cubicBezTo>
                      <a:pt x="116294" y="20759"/>
                      <a:pt x="108146" y="17250"/>
                      <a:pt x="97773" y="10111"/>
                    </a:cubicBezTo>
                    <a:cubicBezTo>
                      <a:pt x="91401" y="5724"/>
                      <a:pt x="86084" y="2843"/>
                      <a:pt x="81517" y="1298"/>
                    </a:cubicBezTo>
                    <a:cubicBezTo>
                      <a:pt x="78955" y="432"/>
                      <a:pt x="76664" y="1"/>
                      <a:pt x="7459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140788" y="3548800"/>
                <a:ext cx="3982025" cy="1427900"/>
              </a:xfrm>
              <a:custGeom>
                <a:avLst/>
                <a:gdLst/>
                <a:ahLst/>
                <a:cxnLst/>
                <a:rect l="l" t="t" r="r" b="b"/>
                <a:pathLst>
                  <a:path w="159281" h="57116" extrusionOk="0">
                    <a:moveTo>
                      <a:pt x="74412" y="1"/>
                    </a:moveTo>
                    <a:cubicBezTo>
                      <a:pt x="73188" y="1"/>
                      <a:pt x="72042" y="157"/>
                      <a:pt x="70966" y="468"/>
                    </a:cubicBezTo>
                    <a:cubicBezTo>
                      <a:pt x="64587" y="2315"/>
                      <a:pt x="61619" y="9471"/>
                      <a:pt x="58481" y="17045"/>
                    </a:cubicBezTo>
                    <a:cubicBezTo>
                      <a:pt x="56006" y="23020"/>
                      <a:pt x="53445" y="29195"/>
                      <a:pt x="49024" y="33669"/>
                    </a:cubicBezTo>
                    <a:cubicBezTo>
                      <a:pt x="44884" y="37856"/>
                      <a:pt x="39619" y="39918"/>
                      <a:pt x="33018" y="39918"/>
                    </a:cubicBezTo>
                    <a:cubicBezTo>
                      <a:pt x="31601" y="39918"/>
                      <a:pt x="30123" y="39823"/>
                      <a:pt x="28581" y="39634"/>
                    </a:cubicBezTo>
                    <a:cubicBezTo>
                      <a:pt x="26485" y="39377"/>
                      <a:pt x="24498" y="39249"/>
                      <a:pt x="22621" y="39249"/>
                    </a:cubicBezTo>
                    <a:cubicBezTo>
                      <a:pt x="14467" y="39249"/>
                      <a:pt x="8389" y="41669"/>
                      <a:pt x="4506" y="46478"/>
                    </a:cubicBezTo>
                    <a:cubicBezTo>
                      <a:pt x="2270" y="49244"/>
                      <a:pt x="759" y="52819"/>
                      <a:pt x="1" y="57116"/>
                    </a:cubicBezTo>
                    <a:lnTo>
                      <a:pt x="91" y="57116"/>
                    </a:lnTo>
                    <a:cubicBezTo>
                      <a:pt x="846" y="52842"/>
                      <a:pt x="2351" y="49284"/>
                      <a:pt x="4573" y="46532"/>
                    </a:cubicBezTo>
                    <a:cubicBezTo>
                      <a:pt x="8437" y="41749"/>
                      <a:pt x="14490" y="39339"/>
                      <a:pt x="22612" y="39339"/>
                    </a:cubicBezTo>
                    <a:cubicBezTo>
                      <a:pt x="24487" y="39339"/>
                      <a:pt x="26472" y="39467"/>
                      <a:pt x="28566" y="39725"/>
                    </a:cubicBezTo>
                    <a:cubicBezTo>
                      <a:pt x="30140" y="39916"/>
                      <a:pt x="31620" y="40009"/>
                      <a:pt x="33018" y="40009"/>
                    </a:cubicBezTo>
                    <a:cubicBezTo>
                      <a:pt x="49058" y="40008"/>
                      <a:pt x="54085" y="27883"/>
                      <a:pt x="58560" y="17082"/>
                    </a:cubicBezTo>
                    <a:cubicBezTo>
                      <a:pt x="61691" y="9528"/>
                      <a:pt x="64647" y="2391"/>
                      <a:pt x="70987" y="557"/>
                    </a:cubicBezTo>
                    <a:cubicBezTo>
                      <a:pt x="72056" y="248"/>
                      <a:pt x="73193" y="93"/>
                      <a:pt x="74410" y="93"/>
                    </a:cubicBezTo>
                    <a:cubicBezTo>
                      <a:pt x="76487" y="93"/>
                      <a:pt x="78793" y="545"/>
                      <a:pt x="81378" y="1453"/>
                    </a:cubicBezTo>
                    <a:cubicBezTo>
                      <a:pt x="85873" y="3034"/>
                      <a:pt x="91103" y="5950"/>
                      <a:pt x="97365" y="10370"/>
                    </a:cubicBezTo>
                    <a:cubicBezTo>
                      <a:pt x="107568" y="17568"/>
                      <a:pt x="115615" y="21106"/>
                      <a:pt x="121840" y="21106"/>
                    </a:cubicBezTo>
                    <a:cubicBezTo>
                      <a:pt x="122820" y="21106"/>
                      <a:pt x="123755" y="21018"/>
                      <a:pt x="124646" y="20844"/>
                    </a:cubicBezTo>
                    <a:cubicBezTo>
                      <a:pt x="130732" y="19650"/>
                      <a:pt x="133882" y="14722"/>
                      <a:pt x="136930" y="9955"/>
                    </a:cubicBezTo>
                    <a:cubicBezTo>
                      <a:pt x="139611" y="5761"/>
                      <a:pt x="142144" y="1800"/>
                      <a:pt x="146430" y="1219"/>
                    </a:cubicBezTo>
                    <a:cubicBezTo>
                      <a:pt x="146794" y="1170"/>
                      <a:pt x="147167" y="1145"/>
                      <a:pt x="147550" y="1145"/>
                    </a:cubicBezTo>
                    <a:cubicBezTo>
                      <a:pt x="150720" y="1145"/>
                      <a:pt x="154543" y="2844"/>
                      <a:pt x="159280" y="6380"/>
                    </a:cubicBezTo>
                    <a:lnTo>
                      <a:pt x="159280" y="6267"/>
                    </a:lnTo>
                    <a:cubicBezTo>
                      <a:pt x="154549" y="2745"/>
                      <a:pt x="150726" y="1053"/>
                      <a:pt x="147550" y="1053"/>
                    </a:cubicBezTo>
                    <a:cubicBezTo>
                      <a:pt x="147164" y="1053"/>
                      <a:pt x="146787" y="1078"/>
                      <a:pt x="146420" y="1128"/>
                    </a:cubicBezTo>
                    <a:cubicBezTo>
                      <a:pt x="142092" y="1714"/>
                      <a:pt x="139549" y="5694"/>
                      <a:pt x="136856" y="9904"/>
                    </a:cubicBezTo>
                    <a:cubicBezTo>
                      <a:pt x="133820" y="14654"/>
                      <a:pt x="130679" y="19566"/>
                      <a:pt x="124630" y="20753"/>
                    </a:cubicBezTo>
                    <a:cubicBezTo>
                      <a:pt x="123745" y="20927"/>
                      <a:pt x="122816" y="21014"/>
                      <a:pt x="121841" y="21014"/>
                    </a:cubicBezTo>
                    <a:cubicBezTo>
                      <a:pt x="115638" y="21014"/>
                      <a:pt x="107606" y="17482"/>
                      <a:pt x="97418" y="10292"/>
                    </a:cubicBezTo>
                    <a:cubicBezTo>
                      <a:pt x="91149" y="5868"/>
                      <a:pt x="85912" y="2948"/>
                      <a:pt x="81410" y="1366"/>
                    </a:cubicBezTo>
                    <a:cubicBezTo>
                      <a:pt x="78816" y="454"/>
                      <a:pt x="76500" y="1"/>
                      <a:pt x="7441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158588" y="3580275"/>
                <a:ext cx="3964225" cy="1396425"/>
              </a:xfrm>
              <a:custGeom>
                <a:avLst/>
                <a:gdLst/>
                <a:ahLst/>
                <a:cxnLst/>
                <a:rect l="l" t="t" r="r" b="b"/>
                <a:pathLst>
                  <a:path w="158569" h="55857" extrusionOk="0">
                    <a:moveTo>
                      <a:pt x="74219" y="0"/>
                    </a:moveTo>
                    <a:cubicBezTo>
                      <a:pt x="73070" y="0"/>
                      <a:pt x="71990" y="142"/>
                      <a:pt x="70971" y="426"/>
                    </a:cubicBezTo>
                    <a:cubicBezTo>
                      <a:pt x="64666" y="2184"/>
                      <a:pt x="61675" y="9233"/>
                      <a:pt x="58511" y="16696"/>
                    </a:cubicBezTo>
                    <a:cubicBezTo>
                      <a:pt x="56003" y="22611"/>
                      <a:pt x="53409" y="28728"/>
                      <a:pt x="48968" y="33138"/>
                    </a:cubicBezTo>
                    <a:cubicBezTo>
                      <a:pt x="44867" y="37213"/>
                      <a:pt x="39688" y="39222"/>
                      <a:pt x="33233" y="39222"/>
                    </a:cubicBezTo>
                    <a:cubicBezTo>
                      <a:pt x="31739" y="39222"/>
                      <a:pt x="30177" y="39114"/>
                      <a:pt x="28545" y="38900"/>
                    </a:cubicBezTo>
                    <a:cubicBezTo>
                      <a:pt x="26342" y="38610"/>
                      <a:pt x="24259" y="38466"/>
                      <a:pt x="22297" y="38466"/>
                    </a:cubicBezTo>
                    <a:cubicBezTo>
                      <a:pt x="14367" y="38466"/>
                      <a:pt x="8415" y="40826"/>
                      <a:pt x="4557" y="45514"/>
                    </a:cubicBezTo>
                    <a:cubicBezTo>
                      <a:pt x="2342" y="48205"/>
                      <a:pt x="813" y="51680"/>
                      <a:pt x="1" y="55857"/>
                    </a:cubicBezTo>
                    <a:lnTo>
                      <a:pt x="93" y="55857"/>
                    </a:lnTo>
                    <a:cubicBezTo>
                      <a:pt x="904" y="51703"/>
                      <a:pt x="2424" y="48246"/>
                      <a:pt x="4625" y="45570"/>
                    </a:cubicBezTo>
                    <a:cubicBezTo>
                      <a:pt x="8466" y="40904"/>
                      <a:pt x="14396" y="38555"/>
                      <a:pt x="22299" y="38555"/>
                    </a:cubicBezTo>
                    <a:cubicBezTo>
                      <a:pt x="24257" y="38555"/>
                      <a:pt x="26335" y="38699"/>
                      <a:pt x="28533" y="38988"/>
                    </a:cubicBezTo>
                    <a:cubicBezTo>
                      <a:pt x="30202" y="39208"/>
                      <a:pt x="31767" y="39311"/>
                      <a:pt x="33241" y="39311"/>
                    </a:cubicBezTo>
                    <a:cubicBezTo>
                      <a:pt x="49015" y="39310"/>
                      <a:pt x="54080" y="27372"/>
                      <a:pt x="58592" y="16731"/>
                    </a:cubicBezTo>
                    <a:cubicBezTo>
                      <a:pt x="61749" y="9287"/>
                      <a:pt x="64731" y="2258"/>
                      <a:pt x="70994" y="514"/>
                    </a:cubicBezTo>
                    <a:cubicBezTo>
                      <a:pt x="72007" y="232"/>
                      <a:pt x="73079" y="91"/>
                      <a:pt x="74222" y="91"/>
                    </a:cubicBezTo>
                    <a:cubicBezTo>
                      <a:pt x="76316" y="91"/>
                      <a:pt x="78643" y="566"/>
                      <a:pt x="81257" y="1520"/>
                    </a:cubicBezTo>
                    <a:cubicBezTo>
                      <a:pt x="85689" y="3141"/>
                      <a:pt x="90836" y="6093"/>
                      <a:pt x="96998" y="10550"/>
                    </a:cubicBezTo>
                    <a:cubicBezTo>
                      <a:pt x="107017" y="17800"/>
                      <a:pt x="114950" y="21360"/>
                      <a:pt x="121128" y="21360"/>
                    </a:cubicBezTo>
                    <a:cubicBezTo>
                      <a:pt x="122062" y="21360"/>
                      <a:pt x="122956" y="21279"/>
                      <a:pt x="123810" y="21116"/>
                    </a:cubicBezTo>
                    <a:cubicBezTo>
                      <a:pt x="129975" y="19946"/>
                      <a:pt x="133211" y="14890"/>
                      <a:pt x="136340" y="9999"/>
                    </a:cubicBezTo>
                    <a:cubicBezTo>
                      <a:pt x="139107" y="5676"/>
                      <a:pt x="141721" y="1591"/>
                      <a:pt x="146105" y="1014"/>
                    </a:cubicBezTo>
                    <a:cubicBezTo>
                      <a:pt x="146463" y="967"/>
                      <a:pt x="146830" y="943"/>
                      <a:pt x="147205" y="943"/>
                    </a:cubicBezTo>
                    <a:cubicBezTo>
                      <a:pt x="150315" y="943"/>
                      <a:pt x="154019" y="2574"/>
                      <a:pt x="158568" y="5962"/>
                    </a:cubicBezTo>
                    <a:lnTo>
                      <a:pt x="158568" y="5850"/>
                    </a:lnTo>
                    <a:cubicBezTo>
                      <a:pt x="154028" y="2474"/>
                      <a:pt x="150320" y="851"/>
                      <a:pt x="147201" y="851"/>
                    </a:cubicBezTo>
                    <a:cubicBezTo>
                      <a:pt x="146823" y="851"/>
                      <a:pt x="146454" y="875"/>
                      <a:pt x="146093" y="922"/>
                    </a:cubicBezTo>
                    <a:cubicBezTo>
                      <a:pt x="141669" y="1505"/>
                      <a:pt x="139044" y="5607"/>
                      <a:pt x="136265" y="9951"/>
                    </a:cubicBezTo>
                    <a:cubicBezTo>
                      <a:pt x="133145" y="14824"/>
                      <a:pt x="129919" y="19864"/>
                      <a:pt x="123792" y="21027"/>
                    </a:cubicBezTo>
                    <a:cubicBezTo>
                      <a:pt x="122942" y="21189"/>
                      <a:pt x="122053" y="21270"/>
                      <a:pt x="121125" y="21270"/>
                    </a:cubicBezTo>
                    <a:cubicBezTo>
                      <a:pt x="114969" y="21270"/>
                      <a:pt x="107055" y="17714"/>
                      <a:pt x="97050" y="10477"/>
                    </a:cubicBezTo>
                    <a:cubicBezTo>
                      <a:pt x="90882" y="6014"/>
                      <a:pt x="85726" y="3057"/>
                      <a:pt x="81287" y="1436"/>
                    </a:cubicBezTo>
                    <a:cubicBezTo>
                      <a:pt x="78662" y="477"/>
                      <a:pt x="76324" y="0"/>
                      <a:pt x="742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176713" y="3611650"/>
                <a:ext cx="3946150" cy="1364975"/>
              </a:xfrm>
              <a:custGeom>
                <a:avLst/>
                <a:gdLst/>
                <a:ahLst/>
                <a:cxnLst/>
                <a:rect l="l" t="t" r="r" b="b"/>
                <a:pathLst>
                  <a:path w="157846" h="54599" extrusionOk="0">
                    <a:moveTo>
                      <a:pt x="74023" y="0"/>
                    </a:moveTo>
                    <a:cubicBezTo>
                      <a:pt x="72946" y="0"/>
                      <a:pt x="71930" y="129"/>
                      <a:pt x="70969" y="386"/>
                    </a:cubicBezTo>
                    <a:cubicBezTo>
                      <a:pt x="64738" y="2055"/>
                      <a:pt x="61724" y="8996"/>
                      <a:pt x="58534" y="16349"/>
                    </a:cubicBezTo>
                    <a:cubicBezTo>
                      <a:pt x="53995" y="26804"/>
                      <a:pt x="48905" y="38528"/>
                      <a:pt x="33444" y="38528"/>
                    </a:cubicBezTo>
                    <a:cubicBezTo>
                      <a:pt x="31903" y="38528"/>
                      <a:pt x="30259" y="38411"/>
                      <a:pt x="28503" y="38166"/>
                    </a:cubicBezTo>
                    <a:cubicBezTo>
                      <a:pt x="26200" y="37844"/>
                      <a:pt x="24026" y="37683"/>
                      <a:pt x="21985" y="37683"/>
                    </a:cubicBezTo>
                    <a:cubicBezTo>
                      <a:pt x="14266" y="37683"/>
                      <a:pt x="8435" y="39982"/>
                      <a:pt x="4602" y="44552"/>
                    </a:cubicBezTo>
                    <a:cubicBezTo>
                      <a:pt x="2408" y="47167"/>
                      <a:pt x="865" y="50544"/>
                      <a:pt x="1" y="54599"/>
                    </a:cubicBezTo>
                    <a:lnTo>
                      <a:pt x="93" y="54599"/>
                    </a:lnTo>
                    <a:cubicBezTo>
                      <a:pt x="956" y="50564"/>
                      <a:pt x="2490" y="47209"/>
                      <a:pt x="4672" y="44608"/>
                    </a:cubicBezTo>
                    <a:cubicBezTo>
                      <a:pt x="8489" y="40059"/>
                      <a:pt x="14299" y="37770"/>
                      <a:pt x="21991" y="37770"/>
                    </a:cubicBezTo>
                    <a:cubicBezTo>
                      <a:pt x="24027" y="37770"/>
                      <a:pt x="26195" y="37931"/>
                      <a:pt x="28493" y="38252"/>
                    </a:cubicBezTo>
                    <a:cubicBezTo>
                      <a:pt x="30258" y="38499"/>
                      <a:pt x="31909" y="38616"/>
                      <a:pt x="33457" y="38616"/>
                    </a:cubicBezTo>
                    <a:cubicBezTo>
                      <a:pt x="48965" y="38616"/>
                      <a:pt x="54069" y="26863"/>
                      <a:pt x="58617" y="16382"/>
                    </a:cubicBezTo>
                    <a:cubicBezTo>
                      <a:pt x="61798" y="9052"/>
                      <a:pt x="64804" y="2128"/>
                      <a:pt x="70994" y="473"/>
                    </a:cubicBezTo>
                    <a:cubicBezTo>
                      <a:pt x="71950" y="216"/>
                      <a:pt x="72959" y="88"/>
                      <a:pt x="74029" y="88"/>
                    </a:cubicBezTo>
                    <a:cubicBezTo>
                      <a:pt x="76139" y="88"/>
                      <a:pt x="78488" y="587"/>
                      <a:pt x="81129" y="1589"/>
                    </a:cubicBezTo>
                    <a:cubicBezTo>
                      <a:pt x="85496" y="3247"/>
                      <a:pt x="90565" y="6237"/>
                      <a:pt x="96621" y="10732"/>
                    </a:cubicBezTo>
                    <a:cubicBezTo>
                      <a:pt x="106461" y="18033"/>
                      <a:pt x="114283" y="21616"/>
                      <a:pt x="120411" y="21616"/>
                    </a:cubicBezTo>
                    <a:cubicBezTo>
                      <a:pt x="121298" y="21616"/>
                      <a:pt x="122149" y="21541"/>
                      <a:pt x="122966" y="21392"/>
                    </a:cubicBezTo>
                    <a:cubicBezTo>
                      <a:pt x="129207" y="20247"/>
                      <a:pt x="132530" y="15062"/>
                      <a:pt x="135741" y="10046"/>
                    </a:cubicBezTo>
                    <a:cubicBezTo>
                      <a:pt x="138594" y="5592"/>
                      <a:pt x="141291" y="1383"/>
                      <a:pt x="145771" y="808"/>
                    </a:cubicBezTo>
                    <a:cubicBezTo>
                      <a:pt x="146122" y="762"/>
                      <a:pt x="146480" y="740"/>
                      <a:pt x="146845" y="740"/>
                    </a:cubicBezTo>
                    <a:cubicBezTo>
                      <a:pt x="148712" y="740"/>
                      <a:pt x="150769" y="1331"/>
                      <a:pt x="153098" y="2531"/>
                    </a:cubicBezTo>
                    <a:cubicBezTo>
                      <a:pt x="154579" y="3296"/>
                      <a:pt x="156156" y="4297"/>
                      <a:pt x="157846" y="5550"/>
                    </a:cubicBezTo>
                    <a:lnTo>
                      <a:pt x="157846" y="5439"/>
                    </a:lnTo>
                    <a:cubicBezTo>
                      <a:pt x="156173" y="4202"/>
                      <a:pt x="154608" y="3210"/>
                      <a:pt x="153138" y="2450"/>
                    </a:cubicBezTo>
                    <a:cubicBezTo>
                      <a:pt x="150792" y="1245"/>
                      <a:pt x="148719" y="654"/>
                      <a:pt x="146837" y="654"/>
                    </a:cubicBezTo>
                    <a:cubicBezTo>
                      <a:pt x="146470" y="654"/>
                      <a:pt x="146110" y="677"/>
                      <a:pt x="145757" y="721"/>
                    </a:cubicBezTo>
                    <a:cubicBezTo>
                      <a:pt x="141236" y="1300"/>
                      <a:pt x="138528" y="5525"/>
                      <a:pt x="135664" y="10000"/>
                    </a:cubicBezTo>
                    <a:cubicBezTo>
                      <a:pt x="132462" y="14998"/>
                      <a:pt x="129151" y="20168"/>
                      <a:pt x="122947" y="21305"/>
                    </a:cubicBezTo>
                    <a:cubicBezTo>
                      <a:pt x="122135" y="21454"/>
                      <a:pt x="121288" y="21529"/>
                      <a:pt x="120406" y="21529"/>
                    </a:cubicBezTo>
                    <a:cubicBezTo>
                      <a:pt x="114299" y="21529"/>
                      <a:pt x="106495" y="17951"/>
                      <a:pt x="96672" y="10662"/>
                    </a:cubicBezTo>
                    <a:cubicBezTo>
                      <a:pt x="90608" y="6161"/>
                      <a:pt x="85532" y="3168"/>
                      <a:pt x="81158" y="1507"/>
                    </a:cubicBezTo>
                    <a:cubicBezTo>
                      <a:pt x="78505" y="500"/>
                      <a:pt x="76145" y="0"/>
                      <a:pt x="740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94688" y="3643000"/>
                <a:ext cx="3928000" cy="1333700"/>
              </a:xfrm>
              <a:custGeom>
                <a:avLst/>
                <a:gdLst/>
                <a:ahLst/>
                <a:cxnLst/>
                <a:rect l="l" t="t" r="r" b="b"/>
                <a:pathLst>
                  <a:path w="157120" h="53348" extrusionOk="0">
                    <a:moveTo>
                      <a:pt x="73834" y="1"/>
                    </a:moveTo>
                    <a:cubicBezTo>
                      <a:pt x="72826" y="1"/>
                      <a:pt x="71871" y="118"/>
                      <a:pt x="70963" y="351"/>
                    </a:cubicBezTo>
                    <a:cubicBezTo>
                      <a:pt x="64807" y="1930"/>
                      <a:pt x="61770" y="8766"/>
                      <a:pt x="58554" y="16004"/>
                    </a:cubicBezTo>
                    <a:cubicBezTo>
                      <a:pt x="53980" y="26301"/>
                      <a:pt x="48856" y="37840"/>
                      <a:pt x="33651" y="37840"/>
                    </a:cubicBezTo>
                    <a:cubicBezTo>
                      <a:pt x="32037" y="37840"/>
                      <a:pt x="30310" y="37710"/>
                      <a:pt x="28458" y="37435"/>
                    </a:cubicBezTo>
                    <a:cubicBezTo>
                      <a:pt x="26057" y="37079"/>
                      <a:pt x="23797" y="36901"/>
                      <a:pt x="21679" y="36901"/>
                    </a:cubicBezTo>
                    <a:cubicBezTo>
                      <a:pt x="14165" y="36901"/>
                      <a:pt x="8451" y="39141"/>
                      <a:pt x="4642" y="43596"/>
                    </a:cubicBezTo>
                    <a:cubicBezTo>
                      <a:pt x="2470" y="46134"/>
                      <a:pt x="914" y="49409"/>
                      <a:pt x="1" y="53348"/>
                    </a:cubicBezTo>
                    <a:lnTo>
                      <a:pt x="93" y="53348"/>
                    </a:lnTo>
                    <a:cubicBezTo>
                      <a:pt x="1003" y="49434"/>
                      <a:pt x="2554" y="46178"/>
                      <a:pt x="4711" y="43655"/>
                    </a:cubicBezTo>
                    <a:cubicBezTo>
                      <a:pt x="8501" y="39222"/>
                      <a:pt x="14191" y="36992"/>
                      <a:pt x="21677" y="36992"/>
                    </a:cubicBezTo>
                    <a:cubicBezTo>
                      <a:pt x="23791" y="36992"/>
                      <a:pt x="26048" y="37170"/>
                      <a:pt x="28446" y="37526"/>
                    </a:cubicBezTo>
                    <a:cubicBezTo>
                      <a:pt x="30306" y="37802"/>
                      <a:pt x="32040" y="37933"/>
                      <a:pt x="33661" y="37933"/>
                    </a:cubicBezTo>
                    <a:cubicBezTo>
                      <a:pt x="48915" y="37933"/>
                      <a:pt x="54052" y="26367"/>
                      <a:pt x="58636" y="16044"/>
                    </a:cubicBezTo>
                    <a:cubicBezTo>
                      <a:pt x="61842" y="8825"/>
                      <a:pt x="64870" y="2007"/>
                      <a:pt x="70985" y="440"/>
                    </a:cubicBezTo>
                    <a:cubicBezTo>
                      <a:pt x="71885" y="209"/>
                      <a:pt x="72832" y="93"/>
                      <a:pt x="73833" y="93"/>
                    </a:cubicBezTo>
                    <a:cubicBezTo>
                      <a:pt x="75958" y="93"/>
                      <a:pt x="78325" y="615"/>
                      <a:pt x="80993" y="1667"/>
                    </a:cubicBezTo>
                    <a:cubicBezTo>
                      <a:pt x="85295" y="3361"/>
                      <a:pt x="90281" y="6389"/>
                      <a:pt x="96239" y="10924"/>
                    </a:cubicBezTo>
                    <a:cubicBezTo>
                      <a:pt x="105900" y="18275"/>
                      <a:pt x="113607" y="21883"/>
                      <a:pt x="119685" y="21883"/>
                    </a:cubicBezTo>
                    <a:cubicBezTo>
                      <a:pt x="120527" y="21883"/>
                      <a:pt x="121337" y="21813"/>
                      <a:pt x="122118" y="21675"/>
                    </a:cubicBezTo>
                    <a:cubicBezTo>
                      <a:pt x="128432" y="20559"/>
                      <a:pt x="131839" y="15245"/>
                      <a:pt x="135135" y="10104"/>
                    </a:cubicBezTo>
                    <a:cubicBezTo>
                      <a:pt x="138078" y="5516"/>
                      <a:pt x="140856" y="1180"/>
                      <a:pt x="145432" y="611"/>
                    </a:cubicBezTo>
                    <a:cubicBezTo>
                      <a:pt x="145773" y="568"/>
                      <a:pt x="146121" y="547"/>
                      <a:pt x="146475" y="547"/>
                    </a:cubicBezTo>
                    <a:cubicBezTo>
                      <a:pt x="148345" y="547"/>
                      <a:pt x="150397" y="1139"/>
                      <a:pt x="152713" y="2343"/>
                    </a:cubicBezTo>
                    <a:cubicBezTo>
                      <a:pt x="154098" y="3062"/>
                      <a:pt x="155561" y="3992"/>
                      <a:pt x="157120" y="5143"/>
                    </a:cubicBezTo>
                    <a:lnTo>
                      <a:pt x="157120" y="5032"/>
                    </a:lnTo>
                    <a:cubicBezTo>
                      <a:pt x="155578" y="3896"/>
                      <a:pt x="154127" y="2976"/>
                      <a:pt x="152754" y="2264"/>
                    </a:cubicBezTo>
                    <a:cubicBezTo>
                      <a:pt x="150429" y="1050"/>
                      <a:pt x="148363" y="455"/>
                      <a:pt x="146478" y="455"/>
                    </a:cubicBezTo>
                    <a:cubicBezTo>
                      <a:pt x="146120" y="455"/>
                      <a:pt x="145770" y="476"/>
                      <a:pt x="145425" y="519"/>
                    </a:cubicBezTo>
                    <a:cubicBezTo>
                      <a:pt x="140807" y="1093"/>
                      <a:pt x="138017" y="5445"/>
                      <a:pt x="135063" y="10052"/>
                    </a:cubicBezTo>
                    <a:cubicBezTo>
                      <a:pt x="131779" y="15176"/>
                      <a:pt x="128382" y="20474"/>
                      <a:pt x="122106" y="21583"/>
                    </a:cubicBezTo>
                    <a:cubicBezTo>
                      <a:pt x="121330" y="21720"/>
                      <a:pt x="120524" y="21789"/>
                      <a:pt x="119687" y="21789"/>
                    </a:cubicBezTo>
                    <a:cubicBezTo>
                      <a:pt x="113628" y="21789"/>
                      <a:pt x="105940" y="18189"/>
                      <a:pt x="96295" y="10848"/>
                    </a:cubicBezTo>
                    <a:cubicBezTo>
                      <a:pt x="90330" y="6310"/>
                      <a:pt x="85336" y="3279"/>
                      <a:pt x="81027" y="1580"/>
                    </a:cubicBezTo>
                    <a:cubicBezTo>
                      <a:pt x="78349" y="525"/>
                      <a:pt x="75971" y="1"/>
                      <a:pt x="738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213313" y="3674300"/>
                <a:ext cx="3909600" cy="1302325"/>
              </a:xfrm>
              <a:custGeom>
                <a:avLst/>
                <a:gdLst/>
                <a:ahLst/>
                <a:cxnLst/>
                <a:rect l="l" t="t" r="r" b="b"/>
                <a:pathLst>
                  <a:path w="156384" h="52093" extrusionOk="0">
                    <a:moveTo>
                      <a:pt x="73629" y="0"/>
                    </a:moveTo>
                    <a:cubicBezTo>
                      <a:pt x="72687" y="0"/>
                      <a:pt x="71793" y="106"/>
                      <a:pt x="70940" y="315"/>
                    </a:cubicBezTo>
                    <a:cubicBezTo>
                      <a:pt x="64859" y="1807"/>
                      <a:pt x="61799" y="8538"/>
                      <a:pt x="58559" y="15664"/>
                    </a:cubicBezTo>
                    <a:cubicBezTo>
                      <a:pt x="53950" y="25801"/>
                      <a:pt x="48790" y="37156"/>
                      <a:pt x="33836" y="37156"/>
                    </a:cubicBezTo>
                    <a:cubicBezTo>
                      <a:pt x="32151" y="37156"/>
                      <a:pt x="30343" y="37011"/>
                      <a:pt x="28397" y="36705"/>
                    </a:cubicBezTo>
                    <a:cubicBezTo>
                      <a:pt x="25900" y="36313"/>
                      <a:pt x="23554" y="36117"/>
                      <a:pt x="21362" y="36117"/>
                    </a:cubicBezTo>
                    <a:cubicBezTo>
                      <a:pt x="14050" y="36117"/>
                      <a:pt x="8451" y="38298"/>
                      <a:pt x="4671" y="42639"/>
                    </a:cubicBezTo>
                    <a:cubicBezTo>
                      <a:pt x="2525" y="45101"/>
                      <a:pt x="959" y="48277"/>
                      <a:pt x="1" y="52093"/>
                    </a:cubicBezTo>
                    <a:lnTo>
                      <a:pt x="91" y="52093"/>
                    </a:lnTo>
                    <a:cubicBezTo>
                      <a:pt x="1048" y="48300"/>
                      <a:pt x="2606" y="45144"/>
                      <a:pt x="4740" y="42698"/>
                    </a:cubicBezTo>
                    <a:cubicBezTo>
                      <a:pt x="8504" y="38378"/>
                      <a:pt x="14079" y="36205"/>
                      <a:pt x="21365" y="36205"/>
                    </a:cubicBezTo>
                    <a:cubicBezTo>
                      <a:pt x="23551" y="36205"/>
                      <a:pt x="25892" y="36401"/>
                      <a:pt x="28384" y="36793"/>
                    </a:cubicBezTo>
                    <a:cubicBezTo>
                      <a:pt x="30340" y="37101"/>
                      <a:pt x="32155" y="37246"/>
                      <a:pt x="33848" y="37246"/>
                    </a:cubicBezTo>
                    <a:cubicBezTo>
                      <a:pt x="48848" y="37245"/>
                      <a:pt x="54022" y="25863"/>
                      <a:pt x="58644" y="15701"/>
                    </a:cubicBezTo>
                    <a:cubicBezTo>
                      <a:pt x="61874" y="8596"/>
                      <a:pt x="64923" y="1885"/>
                      <a:pt x="70964" y="402"/>
                    </a:cubicBezTo>
                    <a:cubicBezTo>
                      <a:pt x="71810" y="194"/>
                      <a:pt x="72697" y="90"/>
                      <a:pt x="73631" y="90"/>
                    </a:cubicBezTo>
                    <a:cubicBezTo>
                      <a:pt x="75771" y="90"/>
                      <a:pt x="78155" y="636"/>
                      <a:pt x="80846" y="1738"/>
                    </a:cubicBezTo>
                    <a:cubicBezTo>
                      <a:pt x="85085" y="3473"/>
                      <a:pt x="89992" y="6536"/>
                      <a:pt x="95848" y="11109"/>
                    </a:cubicBezTo>
                    <a:cubicBezTo>
                      <a:pt x="105331" y="18511"/>
                      <a:pt x="112924" y="22141"/>
                      <a:pt x="118954" y="22141"/>
                    </a:cubicBezTo>
                    <a:cubicBezTo>
                      <a:pt x="119751" y="22141"/>
                      <a:pt x="120521" y="22078"/>
                      <a:pt x="121265" y="21951"/>
                    </a:cubicBezTo>
                    <a:cubicBezTo>
                      <a:pt x="127648" y="20864"/>
                      <a:pt x="131143" y="15419"/>
                      <a:pt x="134521" y="10154"/>
                    </a:cubicBezTo>
                    <a:cubicBezTo>
                      <a:pt x="137553" y="5430"/>
                      <a:pt x="140415" y="968"/>
                      <a:pt x="145084" y="405"/>
                    </a:cubicBezTo>
                    <a:cubicBezTo>
                      <a:pt x="145416" y="365"/>
                      <a:pt x="145753" y="345"/>
                      <a:pt x="146096" y="345"/>
                    </a:cubicBezTo>
                    <a:cubicBezTo>
                      <a:pt x="147970" y="345"/>
                      <a:pt x="150016" y="938"/>
                      <a:pt x="152319" y="2143"/>
                    </a:cubicBezTo>
                    <a:cubicBezTo>
                      <a:pt x="153604" y="2818"/>
                      <a:pt x="154955" y="3675"/>
                      <a:pt x="156383" y="4725"/>
                    </a:cubicBezTo>
                    <a:lnTo>
                      <a:pt x="156383" y="4616"/>
                    </a:lnTo>
                    <a:cubicBezTo>
                      <a:pt x="154969" y="3580"/>
                      <a:pt x="153633" y="2732"/>
                      <a:pt x="152360" y="2064"/>
                    </a:cubicBezTo>
                    <a:cubicBezTo>
                      <a:pt x="150044" y="854"/>
                      <a:pt x="147986" y="257"/>
                      <a:pt x="146099" y="257"/>
                    </a:cubicBezTo>
                    <a:cubicBezTo>
                      <a:pt x="145750" y="257"/>
                      <a:pt x="145406" y="277"/>
                      <a:pt x="145068" y="318"/>
                    </a:cubicBezTo>
                    <a:cubicBezTo>
                      <a:pt x="140357" y="886"/>
                      <a:pt x="137482" y="5365"/>
                      <a:pt x="134440" y="10106"/>
                    </a:cubicBezTo>
                    <a:cubicBezTo>
                      <a:pt x="131073" y="15355"/>
                      <a:pt x="127589" y="20783"/>
                      <a:pt x="121246" y="21863"/>
                    </a:cubicBezTo>
                    <a:cubicBezTo>
                      <a:pt x="120506" y="21990"/>
                      <a:pt x="119739" y="22053"/>
                      <a:pt x="118944" y="22053"/>
                    </a:cubicBezTo>
                    <a:cubicBezTo>
                      <a:pt x="112935" y="22053"/>
                      <a:pt x="105363" y="18426"/>
                      <a:pt x="95897" y="11038"/>
                    </a:cubicBezTo>
                    <a:cubicBezTo>
                      <a:pt x="90035" y="6461"/>
                      <a:pt x="85119" y="3393"/>
                      <a:pt x="80875" y="1654"/>
                    </a:cubicBezTo>
                    <a:cubicBezTo>
                      <a:pt x="78174" y="549"/>
                      <a:pt x="75779" y="0"/>
                      <a:pt x="736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231763" y="3705625"/>
                <a:ext cx="3891000" cy="1271075"/>
              </a:xfrm>
              <a:custGeom>
                <a:avLst/>
                <a:gdLst/>
                <a:ahLst/>
                <a:cxnLst/>
                <a:rect l="l" t="t" r="r" b="b"/>
                <a:pathLst>
                  <a:path w="155640" h="50843" extrusionOk="0">
                    <a:moveTo>
                      <a:pt x="73423" y="0"/>
                    </a:moveTo>
                    <a:cubicBezTo>
                      <a:pt x="72547" y="0"/>
                      <a:pt x="71713" y="94"/>
                      <a:pt x="70914" y="281"/>
                    </a:cubicBezTo>
                    <a:cubicBezTo>
                      <a:pt x="64906" y="1687"/>
                      <a:pt x="61825" y="8312"/>
                      <a:pt x="58561" y="15326"/>
                    </a:cubicBezTo>
                    <a:cubicBezTo>
                      <a:pt x="53920" y="25305"/>
                      <a:pt x="48721" y="36476"/>
                      <a:pt x="34018" y="36476"/>
                    </a:cubicBezTo>
                    <a:cubicBezTo>
                      <a:pt x="32264" y="36476"/>
                      <a:pt x="30374" y="36317"/>
                      <a:pt x="28333" y="35977"/>
                    </a:cubicBezTo>
                    <a:cubicBezTo>
                      <a:pt x="25743" y="35547"/>
                      <a:pt x="23315" y="35332"/>
                      <a:pt x="21052" y="35332"/>
                    </a:cubicBezTo>
                    <a:cubicBezTo>
                      <a:pt x="13934" y="35332"/>
                      <a:pt x="8450" y="37458"/>
                      <a:pt x="4696" y="41683"/>
                    </a:cubicBezTo>
                    <a:cubicBezTo>
                      <a:pt x="2574" y="44071"/>
                      <a:pt x="1003" y="47146"/>
                      <a:pt x="1" y="50843"/>
                    </a:cubicBezTo>
                    <a:lnTo>
                      <a:pt x="93" y="50843"/>
                    </a:lnTo>
                    <a:cubicBezTo>
                      <a:pt x="1091" y="47171"/>
                      <a:pt x="2654" y="44116"/>
                      <a:pt x="4762" y="41742"/>
                    </a:cubicBezTo>
                    <a:cubicBezTo>
                      <a:pt x="8498" y="37536"/>
                      <a:pt x="13958" y="35420"/>
                      <a:pt x="21049" y="35420"/>
                    </a:cubicBezTo>
                    <a:cubicBezTo>
                      <a:pt x="23308" y="35420"/>
                      <a:pt x="25732" y="35635"/>
                      <a:pt x="28319" y="36065"/>
                    </a:cubicBezTo>
                    <a:cubicBezTo>
                      <a:pt x="30368" y="36406"/>
                      <a:pt x="32266" y="36564"/>
                      <a:pt x="34028" y="36564"/>
                    </a:cubicBezTo>
                    <a:cubicBezTo>
                      <a:pt x="48778" y="36563"/>
                      <a:pt x="53988" y="25367"/>
                      <a:pt x="58642" y="15363"/>
                    </a:cubicBezTo>
                    <a:cubicBezTo>
                      <a:pt x="61897" y="8370"/>
                      <a:pt x="64969" y="1764"/>
                      <a:pt x="70933" y="367"/>
                    </a:cubicBezTo>
                    <a:cubicBezTo>
                      <a:pt x="71725" y="182"/>
                      <a:pt x="72553" y="89"/>
                      <a:pt x="73421" y="89"/>
                    </a:cubicBezTo>
                    <a:cubicBezTo>
                      <a:pt x="75574" y="89"/>
                      <a:pt x="77974" y="659"/>
                      <a:pt x="80688" y="1811"/>
                    </a:cubicBezTo>
                    <a:cubicBezTo>
                      <a:pt x="84862" y="3583"/>
                      <a:pt x="89689" y="6686"/>
                      <a:pt x="95445" y="11295"/>
                    </a:cubicBezTo>
                    <a:cubicBezTo>
                      <a:pt x="104751" y="18749"/>
                      <a:pt x="112231" y="22403"/>
                      <a:pt x="118213" y="22403"/>
                    </a:cubicBezTo>
                    <a:cubicBezTo>
                      <a:pt x="118967" y="22403"/>
                      <a:pt x="119696" y="22345"/>
                      <a:pt x="120403" y="22230"/>
                    </a:cubicBezTo>
                    <a:cubicBezTo>
                      <a:pt x="126853" y="21174"/>
                      <a:pt x="130433" y="15599"/>
                      <a:pt x="133895" y="10207"/>
                    </a:cubicBezTo>
                    <a:cubicBezTo>
                      <a:pt x="137016" y="5348"/>
                      <a:pt x="139965" y="757"/>
                      <a:pt x="144725" y="202"/>
                    </a:cubicBezTo>
                    <a:cubicBezTo>
                      <a:pt x="145051" y="163"/>
                      <a:pt x="145382" y="144"/>
                      <a:pt x="145718" y="144"/>
                    </a:cubicBezTo>
                    <a:cubicBezTo>
                      <a:pt x="147591" y="144"/>
                      <a:pt x="149628" y="740"/>
                      <a:pt x="151911" y="1949"/>
                    </a:cubicBezTo>
                    <a:cubicBezTo>
                      <a:pt x="153097" y="2576"/>
                      <a:pt x="154335" y="3364"/>
                      <a:pt x="155640" y="4315"/>
                    </a:cubicBezTo>
                    <a:lnTo>
                      <a:pt x="155640" y="4206"/>
                    </a:lnTo>
                    <a:cubicBezTo>
                      <a:pt x="154352" y="3270"/>
                      <a:pt x="153125" y="2493"/>
                      <a:pt x="151953" y="1871"/>
                    </a:cubicBezTo>
                    <a:cubicBezTo>
                      <a:pt x="149655" y="654"/>
                      <a:pt x="147601" y="59"/>
                      <a:pt x="145711" y="59"/>
                    </a:cubicBezTo>
                    <a:cubicBezTo>
                      <a:pt x="145375" y="59"/>
                      <a:pt x="145043" y="78"/>
                      <a:pt x="144717" y="115"/>
                    </a:cubicBezTo>
                    <a:cubicBezTo>
                      <a:pt x="139913" y="676"/>
                      <a:pt x="136953" y="5285"/>
                      <a:pt x="133821" y="10162"/>
                    </a:cubicBezTo>
                    <a:cubicBezTo>
                      <a:pt x="130369" y="15539"/>
                      <a:pt x="126801" y="21096"/>
                      <a:pt x="120390" y="22143"/>
                    </a:cubicBezTo>
                    <a:cubicBezTo>
                      <a:pt x="119687" y="22259"/>
                      <a:pt x="118960" y="22317"/>
                      <a:pt x="118210" y="22317"/>
                    </a:cubicBezTo>
                    <a:cubicBezTo>
                      <a:pt x="112251" y="22317"/>
                      <a:pt x="104790" y="18666"/>
                      <a:pt x="95502" y="11226"/>
                    </a:cubicBezTo>
                    <a:cubicBezTo>
                      <a:pt x="89742" y="6612"/>
                      <a:pt x="84906" y="3507"/>
                      <a:pt x="80723" y="1730"/>
                    </a:cubicBezTo>
                    <a:cubicBezTo>
                      <a:pt x="77999" y="573"/>
                      <a:pt x="75587" y="0"/>
                      <a:pt x="734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250613" y="3733375"/>
                <a:ext cx="3872150" cy="1243375"/>
              </a:xfrm>
              <a:custGeom>
                <a:avLst/>
                <a:gdLst/>
                <a:ahLst/>
                <a:cxnLst/>
                <a:rect l="l" t="t" r="r" b="b"/>
                <a:pathLst>
                  <a:path w="154886" h="49735" extrusionOk="0">
                    <a:moveTo>
                      <a:pt x="145323" y="1"/>
                    </a:moveTo>
                    <a:cubicBezTo>
                      <a:pt x="144994" y="1"/>
                      <a:pt x="144671" y="19"/>
                      <a:pt x="144351" y="55"/>
                    </a:cubicBezTo>
                    <a:cubicBezTo>
                      <a:pt x="139455" y="608"/>
                      <a:pt x="136412" y="5345"/>
                      <a:pt x="133188" y="10361"/>
                    </a:cubicBezTo>
                    <a:cubicBezTo>
                      <a:pt x="129651" y="15863"/>
                      <a:pt x="125996" y="21551"/>
                      <a:pt x="119525" y="22567"/>
                    </a:cubicBezTo>
                    <a:cubicBezTo>
                      <a:pt x="118860" y="22671"/>
                      <a:pt x="118175" y="22723"/>
                      <a:pt x="117470" y="22723"/>
                    </a:cubicBezTo>
                    <a:cubicBezTo>
                      <a:pt x="111557" y="22723"/>
                      <a:pt x="104208" y="19052"/>
                      <a:pt x="95094" y="11559"/>
                    </a:cubicBezTo>
                    <a:cubicBezTo>
                      <a:pt x="89434" y="6906"/>
                      <a:pt x="84680" y="3762"/>
                      <a:pt x="80559" y="1947"/>
                    </a:cubicBezTo>
                    <a:cubicBezTo>
                      <a:pt x="77815" y="739"/>
                      <a:pt x="75389" y="141"/>
                      <a:pt x="73212" y="141"/>
                    </a:cubicBezTo>
                    <a:cubicBezTo>
                      <a:pt x="72400" y="141"/>
                      <a:pt x="71622" y="224"/>
                      <a:pt x="70875" y="390"/>
                    </a:cubicBezTo>
                    <a:cubicBezTo>
                      <a:pt x="64943" y="1711"/>
                      <a:pt x="61841" y="8231"/>
                      <a:pt x="58554" y="15130"/>
                    </a:cubicBezTo>
                    <a:cubicBezTo>
                      <a:pt x="53878" y="24953"/>
                      <a:pt x="48648" y="35939"/>
                      <a:pt x="34189" y="35939"/>
                    </a:cubicBezTo>
                    <a:cubicBezTo>
                      <a:pt x="32365" y="35939"/>
                      <a:pt x="30394" y="35764"/>
                      <a:pt x="28258" y="35389"/>
                    </a:cubicBezTo>
                    <a:cubicBezTo>
                      <a:pt x="25580" y="34921"/>
                      <a:pt x="23074" y="34687"/>
                      <a:pt x="20744" y="34687"/>
                    </a:cubicBezTo>
                    <a:cubicBezTo>
                      <a:pt x="13815" y="34687"/>
                      <a:pt x="8440" y="36755"/>
                      <a:pt x="4712" y="40872"/>
                    </a:cubicBezTo>
                    <a:cubicBezTo>
                      <a:pt x="2620" y="43184"/>
                      <a:pt x="1040" y="46158"/>
                      <a:pt x="0" y="49734"/>
                    </a:cubicBezTo>
                    <a:lnTo>
                      <a:pt x="92" y="49734"/>
                    </a:lnTo>
                    <a:cubicBezTo>
                      <a:pt x="1128" y="46183"/>
                      <a:pt x="2699" y="43231"/>
                      <a:pt x="4777" y="40933"/>
                    </a:cubicBezTo>
                    <a:cubicBezTo>
                      <a:pt x="8487" y="36837"/>
                      <a:pt x="13839" y="34779"/>
                      <a:pt x="20742" y="34779"/>
                    </a:cubicBezTo>
                    <a:cubicBezTo>
                      <a:pt x="23067" y="34779"/>
                      <a:pt x="25569" y="35012"/>
                      <a:pt x="28242" y="35480"/>
                    </a:cubicBezTo>
                    <a:cubicBezTo>
                      <a:pt x="30387" y="35856"/>
                      <a:pt x="32365" y="36030"/>
                      <a:pt x="34196" y="36030"/>
                    </a:cubicBezTo>
                    <a:cubicBezTo>
                      <a:pt x="48700" y="36028"/>
                      <a:pt x="53946" y="25016"/>
                      <a:pt x="58633" y="15171"/>
                    </a:cubicBezTo>
                    <a:cubicBezTo>
                      <a:pt x="61908" y="8288"/>
                      <a:pt x="65004" y="1788"/>
                      <a:pt x="70894" y="478"/>
                    </a:cubicBezTo>
                    <a:cubicBezTo>
                      <a:pt x="71634" y="313"/>
                      <a:pt x="72406" y="230"/>
                      <a:pt x="73212" y="230"/>
                    </a:cubicBezTo>
                    <a:cubicBezTo>
                      <a:pt x="75375" y="230"/>
                      <a:pt x="77788" y="826"/>
                      <a:pt x="80520" y="2030"/>
                    </a:cubicBezTo>
                    <a:cubicBezTo>
                      <a:pt x="84633" y="3839"/>
                      <a:pt x="89379" y="6979"/>
                      <a:pt x="95033" y="11628"/>
                    </a:cubicBezTo>
                    <a:cubicBezTo>
                      <a:pt x="104164" y="19135"/>
                      <a:pt x="111536" y="22815"/>
                      <a:pt x="117467" y="22815"/>
                    </a:cubicBezTo>
                    <a:cubicBezTo>
                      <a:pt x="118177" y="22815"/>
                      <a:pt x="118866" y="22762"/>
                      <a:pt x="119535" y="22657"/>
                    </a:cubicBezTo>
                    <a:cubicBezTo>
                      <a:pt x="126047" y="21635"/>
                      <a:pt x="129715" y="15929"/>
                      <a:pt x="133260" y="10411"/>
                    </a:cubicBezTo>
                    <a:cubicBezTo>
                      <a:pt x="136471" y="5414"/>
                      <a:pt x="139505" y="694"/>
                      <a:pt x="144358" y="147"/>
                    </a:cubicBezTo>
                    <a:cubicBezTo>
                      <a:pt x="144660" y="114"/>
                      <a:pt x="144967" y="97"/>
                      <a:pt x="145280" y="97"/>
                    </a:cubicBezTo>
                    <a:cubicBezTo>
                      <a:pt x="148032" y="97"/>
                      <a:pt x="151211" y="1406"/>
                      <a:pt x="154886" y="4061"/>
                    </a:cubicBezTo>
                    <a:lnTo>
                      <a:pt x="154886" y="3939"/>
                    </a:lnTo>
                    <a:cubicBezTo>
                      <a:pt x="153722" y="3099"/>
                      <a:pt x="152609" y="2394"/>
                      <a:pt x="151537" y="1823"/>
                    </a:cubicBezTo>
                    <a:cubicBezTo>
                      <a:pt x="149256" y="602"/>
                      <a:pt x="147213" y="1"/>
                      <a:pt x="14532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269738" y="3759750"/>
                <a:ext cx="3853100" cy="1216950"/>
              </a:xfrm>
              <a:custGeom>
                <a:avLst/>
                <a:gdLst/>
                <a:ahLst/>
                <a:cxnLst/>
                <a:rect l="l" t="t" r="r" b="b"/>
                <a:pathLst>
                  <a:path w="154124" h="48678" extrusionOk="0">
                    <a:moveTo>
                      <a:pt x="144875" y="1"/>
                    </a:moveTo>
                    <a:cubicBezTo>
                      <a:pt x="144570" y="1"/>
                      <a:pt x="144269" y="17"/>
                      <a:pt x="143973" y="49"/>
                    </a:cubicBezTo>
                    <a:cubicBezTo>
                      <a:pt x="138988" y="592"/>
                      <a:pt x="135857" y="5461"/>
                      <a:pt x="132541" y="10615"/>
                    </a:cubicBezTo>
                    <a:cubicBezTo>
                      <a:pt x="128922" y="16243"/>
                      <a:pt x="125178" y="22063"/>
                      <a:pt x="118648" y="23045"/>
                    </a:cubicBezTo>
                    <a:cubicBezTo>
                      <a:pt x="118019" y="23139"/>
                      <a:pt x="117374" y="23187"/>
                      <a:pt x="116710" y="23187"/>
                    </a:cubicBezTo>
                    <a:cubicBezTo>
                      <a:pt x="110846" y="23187"/>
                      <a:pt x="103610" y="19489"/>
                      <a:pt x="94671" y="11944"/>
                    </a:cubicBezTo>
                    <a:cubicBezTo>
                      <a:pt x="89110" y="7252"/>
                      <a:pt x="84437" y="4070"/>
                      <a:pt x="80381" y="2219"/>
                    </a:cubicBezTo>
                    <a:cubicBezTo>
                      <a:pt x="77619" y="958"/>
                      <a:pt x="75181" y="333"/>
                      <a:pt x="72993" y="333"/>
                    </a:cubicBezTo>
                    <a:cubicBezTo>
                      <a:pt x="72241" y="333"/>
                      <a:pt x="71519" y="407"/>
                      <a:pt x="70823" y="554"/>
                    </a:cubicBezTo>
                    <a:cubicBezTo>
                      <a:pt x="64968" y="1791"/>
                      <a:pt x="61844" y="8204"/>
                      <a:pt x="58534" y="14993"/>
                    </a:cubicBezTo>
                    <a:cubicBezTo>
                      <a:pt x="53825" y="24658"/>
                      <a:pt x="48560" y="35459"/>
                      <a:pt x="34341" y="35459"/>
                    </a:cubicBezTo>
                    <a:cubicBezTo>
                      <a:pt x="32450" y="35459"/>
                      <a:pt x="30401" y="35268"/>
                      <a:pt x="28173" y="34858"/>
                    </a:cubicBezTo>
                    <a:cubicBezTo>
                      <a:pt x="25405" y="34348"/>
                      <a:pt x="22821" y="34093"/>
                      <a:pt x="20423" y="34093"/>
                    </a:cubicBezTo>
                    <a:cubicBezTo>
                      <a:pt x="13679" y="34093"/>
                      <a:pt x="8415" y="36107"/>
                      <a:pt x="4718" y="40114"/>
                    </a:cubicBezTo>
                    <a:cubicBezTo>
                      <a:pt x="2654" y="42350"/>
                      <a:pt x="1075" y="45226"/>
                      <a:pt x="1" y="48678"/>
                    </a:cubicBezTo>
                    <a:lnTo>
                      <a:pt x="94" y="48678"/>
                    </a:lnTo>
                    <a:cubicBezTo>
                      <a:pt x="1164" y="45249"/>
                      <a:pt x="2733" y="42395"/>
                      <a:pt x="4786" y="40173"/>
                    </a:cubicBezTo>
                    <a:cubicBezTo>
                      <a:pt x="8465" y="36185"/>
                      <a:pt x="13708" y="34182"/>
                      <a:pt x="20427" y="34182"/>
                    </a:cubicBezTo>
                    <a:cubicBezTo>
                      <a:pt x="22819" y="34182"/>
                      <a:pt x="25397" y="34436"/>
                      <a:pt x="28159" y="34944"/>
                    </a:cubicBezTo>
                    <a:cubicBezTo>
                      <a:pt x="30397" y="35356"/>
                      <a:pt x="32454" y="35548"/>
                      <a:pt x="34354" y="35548"/>
                    </a:cubicBezTo>
                    <a:cubicBezTo>
                      <a:pt x="48617" y="35547"/>
                      <a:pt x="53895" y="24718"/>
                      <a:pt x="58617" y="15031"/>
                    </a:cubicBezTo>
                    <a:cubicBezTo>
                      <a:pt x="61917" y="8262"/>
                      <a:pt x="65032" y="1867"/>
                      <a:pt x="70845" y="638"/>
                    </a:cubicBezTo>
                    <a:cubicBezTo>
                      <a:pt x="71535" y="492"/>
                      <a:pt x="72251" y="419"/>
                      <a:pt x="72997" y="419"/>
                    </a:cubicBezTo>
                    <a:cubicBezTo>
                      <a:pt x="75171" y="419"/>
                      <a:pt x="77597" y="1042"/>
                      <a:pt x="80348" y="2298"/>
                    </a:cubicBezTo>
                    <a:cubicBezTo>
                      <a:pt x="84397" y="4147"/>
                      <a:pt x="89064" y="7324"/>
                      <a:pt x="94618" y="12010"/>
                    </a:cubicBezTo>
                    <a:cubicBezTo>
                      <a:pt x="103573" y="19570"/>
                      <a:pt x="110832" y="23272"/>
                      <a:pt x="116717" y="23272"/>
                    </a:cubicBezTo>
                    <a:cubicBezTo>
                      <a:pt x="117384" y="23272"/>
                      <a:pt x="118033" y="23225"/>
                      <a:pt x="118665" y="23130"/>
                    </a:cubicBezTo>
                    <a:cubicBezTo>
                      <a:pt x="125234" y="22143"/>
                      <a:pt x="128988" y="16308"/>
                      <a:pt x="132619" y="10662"/>
                    </a:cubicBezTo>
                    <a:cubicBezTo>
                      <a:pt x="135921" y="5526"/>
                      <a:pt x="139042" y="674"/>
                      <a:pt x="143985" y="135"/>
                    </a:cubicBezTo>
                    <a:cubicBezTo>
                      <a:pt x="144281" y="103"/>
                      <a:pt x="144583" y="86"/>
                      <a:pt x="144890" y="86"/>
                    </a:cubicBezTo>
                    <a:cubicBezTo>
                      <a:pt x="147564" y="86"/>
                      <a:pt x="150622" y="1325"/>
                      <a:pt x="154123" y="3837"/>
                    </a:cubicBezTo>
                    <a:lnTo>
                      <a:pt x="154123" y="3731"/>
                    </a:lnTo>
                    <a:cubicBezTo>
                      <a:pt x="150619" y="1232"/>
                      <a:pt x="147558" y="1"/>
                      <a:pt x="1448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89063" y="3786050"/>
                <a:ext cx="3833625" cy="1190700"/>
              </a:xfrm>
              <a:custGeom>
                <a:avLst/>
                <a:gdLst/>
                <a:ahLst/>
                <a:cxnLst/>
                <a:rect l="l" t="t" r="r" b="b"/>
                <a:pathLst>
                  <a:path w="153345" h="47628" extrusionOk="0">
                    <a:moveTo>
                      <a:pt x="144464" y="0"/>
                    </a:moveTo>
                    <a:cubicBezTo>
                      <a:pt x="144168" y="0"/>
                      <a:pt x="143876" y="15"/>
                      <a:pt x="143588" y="45"/>
                    </a:cubicBezTo>
                    <a:cubicBezTo>
                      <a:pt x="138515" y="579"/>
                      <a:pt x="135296" y="5579"/>
                      <a:pt x="131888" y="10875"/>
                    </a:cubicBezTo>
                    <a:cubicBezTo>
                      <a:pt x="128184" y="16629"/>
                      <a:pt x="124353" y="22580"/>
                      <a:pt x="117770" y="23525"/>
                    </a:cubicBezTo>
                    <a:cubicBezTo>
                      <a:pt x="117178" y="23610"/>
                      <a:pt x="116571" y="23653"/>
                      <a:pt x="115950" y="23653"/>
                    </a:cubicBezTo>
                    <a:cubicBezTo>
                      <a:pt x="110140" y="23653"/>
                      <a:pt x="103009" y="19930"/>
                      <a:pt x="94243" y="12335"/>
                    </a:cubicBezTo>
                    <a:cubicBezTo>
                      <a:pt x="85017" y="4339"/>
                      <a:pt x="78115" y="528"/>
                      <a:pt x="72776" y="528"/>
                    </a:cubicBezTo>
                    <a:cubicBezTo>
                      <a:pt x="72079" y="528"/>
                      <a:pt x="71410" y="593"/>
                      <a:pt x="70765" y="721"/>
                    </a:cubicBezTo>
                    <a:cubicBezTo>
                      <a:pt x="64986" y="1875"/>
                      <a:pt x="61840" y="8182"/>
                      <a:pt x="58510" y="14860"/>
                    </a:cubicBezTo>
                    <a:cubicBezTo>
                      <a:pt x="53768" y="24368"/>
                      <a:pt x="48471" y="34986"/>
                      <a:pt x="34487" y="34986"/>
                    </a:cubicBezTo>
                    <a:cubicBezTo>
                      <a:pt x="32529" y="34986"/>
                      <a:pt x="30400" y="34778"/>
                      <a:pt x="28079" y="34330"/>
                    </a:cubicBezTo>
                    <a:cubicBezTo>
                      <a:pt x="25227" y="33778"/>
                      <a:pt x="22568" y="33503"/>
                      <a:pt x="20107" y="33503"/>
                    </a:cubicBezTo>
                    <a:cubicBezTo>
                      <a:pt x="13542" y="33503"/>
                      <a:pt x="8384" y="35461"/>
                      <a:pt x="4718" y="39361"/>
                    </a:cubicBezTo>
                    <a:cubicBezTo>
                      <a:pt x="2684" y="41523"/>
                      <a:pt x="1106" y="44296"/>
                      <a:pt x="0" y="47627"/>
                    </a:cubicBezTo>
                    <a:lnTo>
                      <a:pt x="94" y="47627"/>
                    </a:lnTo>
                    <a:cubicBezTo>
                      <a:pt x="1194" y="44320"/>
                      <a:pt x="2763" y="41567"/>
                      <a:pt x="4781" y="39421"/>
                    </a:cubicBezTo>
                    <a:cubicBezTo>
                      <a:pt x="8430" y="35541"/>
                      <a:pt x="13566" y="33592"/>
                      <a:pt x="20104" y="33592"/>
                    </a:cubicBezTo>
                    <a:cubicBezTo>
                      <a:pt x="22560" y="33592"/>
                      <a:pt x="25213" y="33867"/>
                      <a:pt x="28059" y="34417"/>
                    </a:cubicBezTo>
                    <a:cubicBezTo>
                      <a:pt x="30316" y="34854"/>
                      <a:pt x="32445" y="35073"/>
                      <a:pt x="34452" y="35073"/>
                    </a:cubicBezTo>
                    <a:cubicBezTo>
                      <a:pt x="39970" y="35073"/>
                      <a:pt x="44574" y="33418"/>
                      <a:pt x="48416" y="30079"/>
                    </a:cubicBezTo>
                    <a:cubicBezTo>
                      <a:pt x="53003" y="26092"/>
                      <a:pt x="55842" y="20404"/>
                      <a:pt x="58585" y="14899"/>
                    </a:cubicBezTo>
                    <a:cubicBezTo>
                      <a:pt x="60288" y="11487"/>
                      <a:pt x="61895" y="8265"/>
                      <a:pt x="63805" y="5733"/>
                    </a:cubicBezTo>
                    <a:cubicBezTo>
                      <a:pt x="65944" y="2895"/>
                      <a:pt x="68159" y="1331"/>
                      <a:pt x="70779" y="808"/>
                    </a:cubicBezTo>
                    <a:cubicBezTo>
                      <a:pt x="71419" y="680"/>
                      <a:pt x="72081" y="616"/>
                      <a:pt x="72767" y="616"/>
                    </a:cubicBezTo>
                    <a:cubicBezTo>
                      <a:pt x="74952" y="616"/>
                      <a:pt x="77388" y="1264"/>
                      <a:pt x="80155" y="2572"/>
                    </a:cubicBezTo>
                    <a:cubicBezTo>
                      <a:pt x="84142" y="4460"/>
                      <a:pt x="88727" y="7674"/>
                      <a:pt x="94183" y="12401"/>
                    </a:cubicBezTo>
                    <a:cubicBezTo>
                      <a:pt x="102965" y="20011"/>
                      <a:pt x="110113" y="23741"/>
                      <a:pt x="115946" y="23741"/>
                    </a:cubicBezTo>
                    <a:cubicBezTo>
                      <a:pt x="116572" y="23741"/>
                      <a:pt x="117183" y="23698"/>
                      <a:pt x="117779" y="23613"/>
                    </a:cubicBezTo>
                    <a:cubicBezTo>
                      <a:pt x="124402" y="22663"/>
                      <a:pt x="128244" y="16694"/>
                      <a:pt x="131959" y="10922"/>
                    </a:cubicBezTo>
                    <a:cubicBezTo>
                      <a:pt x="135355" y="5646"/>
                      <a:pt x="138563" y="662"/>
                      <a:pt x="143593" y="133"/>
                    </a:cubicBezTo>
                    <a:cubicBezTo>
                      <a:pt x="143880" y="103"/>
                      <a:pt x="144171" y="88"/>
                      <a:pt x="144467" y="88"/>
                    </a:cubicBezTo>
                    <a:cubicBezTo>
                      <a:pt x="147065" y="88"/>
                      <a:pt x="150005" y="1259"/>
                      <a:pt x="153345" y="3630"/>
                    </a:cubicBezTo>
                    <a:lnTo>
                      <a:pt x="153345" y="3525"/>
                    </a:lnTo>
                    <a:cubicBezTo>
                      <a:pt x="150009" y="1164"/>
                      <a:pt x="147066" y="0"/>
                      <a:pt x="14446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308638" y="3812275"/>
                <a:ext cx="3814175" cy="1164425"/>
              </a:xfrm>
              <a:custGeom>
                <a:avLst/>
                <a:gdLst/>
                <a:ahLst/>
                <a:cxnLst/>
                <a:rect l="l" t="t" r="r" b="b"/>
                <a:pathLst>
                  <a:path w="152567" h="46577" extrusionOk="0">
                    <a:moveTo>
                      <a:pt x="144033" y="0"/>
                    </a:moveTo>
                    <a:cubicBezTo>
                      <a:pt x="143748" y="0"/>
                      <a:pt x="143468" y="14"/>
                      <a:pt x="143191" y="42"/>
                    </a:cubicBezTo>
                    <a:cubicBezTo>
                      <a:pt x="138032" y="564"/>
                      <a:pt x="134725" y="5699"/>
                      <a:pt x="131222" y="11136"/>
                    </a:cubicBezTo>
                    <a:cubicBezTo>
                      <a:pt x="127434" y="17019"/>
                      <a:pt x="123516" y="23099"/>
                      <a:pt x="116884" y="24005"/>
                    </a:cubicBezTo>
                    <a:cubicBezTo>
                      <a:pt x="116328" y="24081"/>
                      <a:pt x="115760" y="24119"/>
                      <a:pt x="115179" y="24119"/>
                    </a:cubicBezTo>
                    <a:cubicBezTo>
                      <a:pt x="109415" y="24119"/>
                      <a:pt x="102399" y="20372"/>
                      <a:pt x="93805" y="12725"/>
                    </a:cubicBezTo>
                    <a:cubicBezTo>
                      <a:pt x="84671" y="4595"/>
                      <a:pt x="77840" y="722"/>
                      <a:pt x="72546" y="722"/>
                    </a:cubicBezTo>
                    <a:cubicBezTo>
                      <a:pt x="71907" y="722"/>
                      <a:pt x="71291" y="778"/>
                      <a:pt x="70696" y="891"/>
                    </a:cubicBezTo>
                    <a:cubicBezTo>
                      <a:pt x="68088" y="1380"/>
                      <a:pt x="65873" y="2911"/>
                      <a:pt x="63722" y="5708"/>
                    </a:cubicBezTo>
                    <a:cubicBezTo>
                      <a:pt x="61809" y="8196"/>
                      <a:pt x="60190" y="11369"/>
                      <a:pt x="58475" y="14730"/>
                    </a:cubicBezTo>
                    <a:cubicBezTo>
                      <a:pt x="55701" y="20163"/>
                      <a:pt x="52833" y="25780"/>
                      <a:pt x="48240" y="29693"/>
                    </a:cubicBezTo>
                    <a:cubicBezTo>
                      <a:pt x="44459" y="32916"/>
                      <a:pt x="39955" y="34513"/>
                      <a:pt x="34587" y="34513"/>
                    </a:cubicBezTo>
                    <a:cubicBezTo>
                      <a:pt x="32516" y="34513"/>
                      <a:pt x="30316" y="34275"/>
                      <a:pt x="27980" y="33801"/>
                    </a:cubicBezTo>
                    <a:cubicBezTo>
                      <a:pt x="25046" y="33207"/>
                      <a:pt x="22315" y="32910"/>
                      <a:pt x="19793" y="32910"/>
                    </a:cubicBezTo>
                    <a:cubicBezTo>
                      <a:pt x="13402" y="32910"/>
                      <a:pt x="8348" y="34815"/>
                      <a:pt x="4712" y="38608"/>
                    </a:cubicBezTo>
                    <a:cubicBezTo>
                      <a:pt x="2711" y="40695"/>
                      <a:pt x="1133" y="43366"/>
                      <a:pt x="1" y="46577"/>
                    </a:cubicBezTo>
                    <a:lnTo>
                      <a:pt x="94" y="46577"/>
                    </a:lnTo>
                    <a:cubicBezTo>
                      <a:pt x="1222" y="43392"/>
                      <a:pt x="2788" y="40741"/>
                      <a:pt x="4775" y="38669"/>
                    </a:cubicBezTo>
                    <a:cubicBezTo>
                      <a:pt x="8393" y="34895"/>
                      <a:pt x="13424" y="33000"/>
                      <a:pt x="19790" y="33000"/>
                    </a:cubicBezTo>
                    <a:cubicBezTo>
                      <a:pt x="22306" y="33000"/>
                      <a:pt x="25031" y="33296"/>
                      <a:pt x="27959" y="33889"/>
                    </a:cubicBezTo>
                    <a:cubicBezTo>
                      <a:pt x="30301" y="34363"/>
                      <a:pt x="32507" y="34601"/>
                      <a:pt x="34583" y="34601"/>
                    </a:cubicBezTo>
                    <a:cubicBezTo>
                      <a:pt x="39973" y="34601"/>
                      <a:pt x="44497" y="32998"/>
                      <a:pt x="48296" y="29761"/>
                    </a:cubicBezTo>
                    <a:cubicBezTo>
                      <a:pt x="52903" y="25836"/>
                      <a:pt x="55776" y="20209"/>
                      <a:pt x="58552" y="14769"/>
                    </a:cubicBezTo>
                    <a:cubicBezTo>
                      <a:pt x="60265" y="11412"/>
                      <a:pt x="61883" y="8241"/>
                      <a:pt x="63793" y="5759"/>
                    </a:cubicBezTo>
                    <a:cubicBezTo>
                      <a:pt x="65929" y="2982"/>
                      <a:pt x="68128" y="1462"/>
                      <a:pt x="70711" y="975"/>
                    </a:cubicBezTo>
                    <a:cubicBezTo>
                      <a:pt x="71301" y="864"/>
                      <a:pt x="71911" y="809"/>
                      <a:pt x="72541" y="809"/>
                    </a:cubicBezTo>
                    <a:cubicBezTo>
                      <a:pt x="74734" y="809"/>
                      <a:pt x="77181" y="1483"/>
                      <a:pt x="79961" y="2847"/>
                    </a:cubicBezTo>
                    <a:cubicBezTo>
                      <a:pt x="83885" y="4771"/>
                      <a:pt x="88391" y="8023"/>
                      <a:pt x="93748" y="12790"/>
                    </a:cubicBezTo>
                    <a:cubicBezTo>
                      <a:pt x="102358" y="20453"/>
                      <a:pt x="109394" y="24206"/>
                      <a:pt x="115181" y="24206"/>
                    </a:cubicBezTo>
                    <a:cubicBezTo>
                      <a:pt x="115765" y="24206"/>
                      <a:pt x="116337" y="24167"/>
                      <a:pt x="116897" y="24091"/>
                    </a:cubicBezTo>
                    <a:cubicBezTo>
                      <a:pt x="123570" y="23181"/>
                      <a:pt x="127499" y="17082"/>
                      <a:pt x="131297" y="11182"/>
                    </a:cubicBezTo>
                    <a:cubicBezTo>
                      <a:pt x="134788" y="5765"/>
                      <a:pt x="138083" y="646"/>
                      <a:pt x="143200" y="128"/>
                    </a:cubicBezTo>
                    <a:cubicBezTo>
                      <a:pt x="143475" y="101"/>
                      <a:pt x="143754" y="87"/>
                      <a:pt x="144038" y="87"/>
                    </a:cubicBezTo>
                    <a:cubicBezTo>
                      <a:pt x="146558" y="87"/>
                      <a:pt x="149383" y="1188"/>
                      <a:pt x="152566" y="3421"/>
                    </a:cubicBezTo>
                    <a:lnTo>
                      <a:pt x="152566" y="3314"/>
                    </a:lnTo>
                    <a:cubicBezTo>
                      <a:pt x="149382" y="1096"/>
                      <a:pt x="146555" y="0"/>
                      <a:pt x="14403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328438" y="3838500"/>
                <a:ext cx="3794375" cy="1138275"/>
              </a:xfrm>
              <a:custGeom>
                <a:avLst/>
                <a:gdLst/>
                <a:ahLst/>
                <a:cxnLst/>
                <a:rect l="l" t="t" r="r" b="b"/>
                <a:pathLst>
                  <a:path w="151775" h="45531" extrusionOk="0">
                    <a:moveTo>
                      <a:pt x="143604" y="1"/>
                    </a:moveTo>
                    <a:cubicBezTo>
                      <a:pt x="143328" y="1"/>
                      <a:pt x="143055" y="14"/>
                      <a:pt x="142786" y="40"/>
                    </a:cubicBezTo>
                    <a:cubicBezTo>
                      <a:pt x="137542" y="549"/>
                      <a:pt x="134146" y="5821"/>
                      <a:pt x="130550" y="11399"/>
                    </a:cubicBezTo>
                    <a:cubicBezTo>
                      <a:pt x="126676" y="17408"/>
                      <a:pt x="122671" y="23623"/>
                      <a:pt x="115991" y="24488"/>
                    </a:cubicBezTo>
                    <a:cubicBezTo>
                      <a:pt x="115474" y="24554"/>
                      <a:pt x="114946" y="24588"/>
                      <a:pt x="114408" y="24588"/>
                    </a:cubicBezTo>
                    <a:cubicBezTo>
                      <a:pt x="108695" y="24588"/>
                      <a:pt x="101784" y="20820"/>
                      <a:pt x="93359" y="13116"/>
                    </a:cubicBezTo>
                    <a:cubicBezTo>
                      <a:pt x="84314" y="4846"/>
                      <a:pt x="77555" y="917"/>
                      <a:pt x="72305" y="917"/>
                    </a:cubicBezTo>
                    <a:cubicBezTo>
                      <a:pt x="71723" y="917"/>
                      <a:pt x="71160" y="965"/>
                      <a:pt x="70614" y="1061"/>
                    </a:cubicBezTo>
                    <a:cubicBezTo>
                      <a:pt x="68041" y="1514"/>
                      <a:pt x="65843" y="3002"/>
                      <a:pt x="63697" y="5739"/>
                    </a:cubicBezTo>
                    <a:cubicBezTo>
                      <a:pt x="61786" y="8175"/>
                      <a:pt x="60154" y="11298"/>
                      <a:pt x="58427" y="14603"/>
                    </a:cubicBezTo>
                    <a:cubicBezTo>
                      <a:pt x="55621" y="19974"/>
                      <a:pt x="52718" y="25528"/>
                      <a:pt x="48105" y="29378"/>
                    </a:cubicBezTo>
                    <a:cubicBezTo>
                      <a:pt x="44363" y="32500"/>
                      <a:pt x="39938" y="34047"/>
                      <a:pt x="34692" y="34047"/>
                    </a:cubicBezTo>
                    <a:cubicBezTo>
                      <a:pt x="32555" y="34047"/>
                      <a:pt x="30282" y="33790"/>
                      <a:pt x="27864" y="33279"/>
                    </a:cubicBezTo>
                    <a:cubicBezTo>
                      <a:pt x="24849" y="32639"/>
                      <a:pt x="22047" y="32320"/>
                      <a:pt x="19465" y="32320"/>
                    </a:cubicBezTo>
                    <a:cubicBezTo>
                      <a:pt x="13244" y="32320"/>
                      <a:pt x="8294" y="34173"/>
                      <a:pt x="4690" y="37861"/>
                    </a:cubicBezTo>
                    <a:cubicBezTo>
                      <a:pt x="2726" y="39872"/>
                      <a:pt x="1155" y="42444"/>
                      <a:pt x="0" y="45531"/>
                    </a:cubicBezTo>
                    <a:lnTo>
                      <a:pt x="95" y="45531"/>
                    </a:lnTo>
                    <a:cubicBezTo>
                      <a:pt x="1244" y="42471"/>
                      <a:pt x="2803" y="39920"/>
                      <a:pt x="4754" y="37923"/>
                    </a:cubicBezTo>
                    <a:cubicBezTo>
                      <a:pt x="8341" y="34253"/>
                      <a:pt x="13270" y="32411"/>
                      <a:pt x="19468" y="32411"/>
                    </a:cubicBezTo>
                    <a:cubicBezTo>
                      <a:pt x="22044" y="32411"/>
                      <a:pt x="24838" y="32729"/>
                      <a:pt x="27846" y="33366"/>
                    </a:cubicBezTo>
                    <a:cubicBezTo>
                      <a:pt x="30273" y="33881"/>
                      <a:pt x="32555" y="34139"/>
                      <a:pt x="34700" y="34139"/>
                    </a:cubicBezTo>
                    <a:cubicBezTo>
                      <a:pt x="39963" y="34139"/>
                      <a:pt x="44407" y="32585"/>
                      <a:pt x="48163" y="29448"/>
                    </a:cubicBezTo>
                    <a:cubicBezTo>
                      <a:pt x="52789" y="25588"/>
                      <a:pt x="55696" y="20026"/>
                      <a:pt x="58506" y="14648"/>
                    </a:cubicBezTo>
                    <a:cubicBezTo>
                      <a:pt x="60232" y="11347"/>
                      <a:pt x="61862" y="8227"/>
                      <a:pt x="63768" y="5796"/>
                    </a:cubicBezTo>
                    <a:cubicBezTo>
                      <a:pt x="65899" y="3076"/>
                      <a:pt x="68080" y="1601"/>
                      <a:pt x="70630" y="1153"/>
                    </a:cubicBezTo>
                    <a:cubicBezTo>
                      <a:pt x="71171" y="1058"/>
                      <a:pt x="71730" y="1010"/>
                      <a:pt x="72307" y="1010"/>
                    </a:cubicBezTo>
                    <a:cubicBezTo>
                      <a:pt x="77531" y="1010"/>
                      <a:pt x="84272" y="4931"/>
                      <a:pt x="93298" y="13187"/>
                    </a:cubicBezTo>
                    <a:cubicBezTo>
                      <a:pt x="101737" y="20902"/>
                      <a:pt x="108663" y="24682"/>
                      <a:pt x="114401" y="24682"/>
                    </a:cubicBezTo>
                    <a:cubicBezTo>
                      <a:pt x="114945" y="24682"/>
                      <a:pt x="115479" y="24648"/>
                      <a:pt x="116002" y="24580"/>
                    </a:cubicBezTo>
                    <a:cubicBezTo>
                      <a:pt x="122722" y="23709"/>
                      <a:pt x="126740" y="17479"/>
                      <a:pt x="130623" y="11452"/>
                    </a:cubicBezTo>
                    <a:cubicBezTo>
                      <a:pt x="134206" y="5890"/>
                      <a:pt x="137592" y="638"/>
                      <a:pt x="142793" y="131"/>
                    </a:cubicBezTo>
                    <a:cubicBezTo>
                      <a:pt x="143058" y="105"/>
                      <a:pt x="143326" y="92"/>
                      <a:pt x="143598" y="92"/>
                    </a:cubicBezTo>
                    <a:cubicBezTo>
                      <a:pt x="146034" y="92"/>
                      <a:pt x="148745" y="1125"/>
                      <a:pt x="151774" y="3220"/>
                    </a:cubicBezTo>
                    <a:lnTo>
                      <a:pt x="151774" y="3111"/>
                    </a:lnTo>
                    <a:cubicBezTo>
                      <a:pt x="148752" y="1029"/>
                      <a:pt x="146045" y="1"/>
                      <a:pt x="14360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348463" y="3864700"/>
                <a:ext cx="3774350" cy="1112000"/>
              </a:xfrm>
              <a:custGeom>
                <a:avLst/>
                <a:gdLst/>
                <a:ahLst/>
                <a:cxnLst/>
                <a:rect l="l" t="t" r="r" b="b"/>
                <a:pathLst>
                  <a:path w="150974" h="44480" extrusionOk="0">
                    <a:moveTo>
                      <a:pt x="143154" y="0"/>
                    </a:moveTo>
                    <a:cubicBezTo>
                      <a:pt x="142891" y="2"/>
                      <a:pt x="142629" y="13"/>
                      <a:pt x="142370" y="38"/>
                    </a:cubicBezTo>
                    <a:cubicBezTo>
                      <a:pt x="137043" y="534"/>
                      <a:pt x="133556" y="5941"/>
                      <a:pt x="129864" y="11665"/>
                    </a:cubicBezTo>
                    <a:cubicBezTo>
                      <a:pt x="125906" y="17801"/>
                      <a:pt x="121814" y="24149"/>
                      <a:pt x="115091" y="24971"/>
                    </a:cubicBezTo>
                    <a:cubicBezTo>
                      <a:pt x="114609" y="25030"/>
                      <a:pt x="114119" y="25059"/>
                      <a:pt x="113621" y="25059"/>
                    </a:cubicBezTo>
                    <a:cubicBezTo>
                      <a:pt x="107956" y="25059"/>
                      <a:pt x="101156" y="21268"/>
                      <a:pt x="92901" y="13511"/>
                    </a:cubicBezTo>
                    <a:cubicBezTo>
                      <a:pt x="83954" y="5102"/>
                      <a:pt x="77266" y="1111"/>
                      <a:pt x="72063" y="1111"/>
                    </a:cubicBezTo>
                    <a:cubicBezTo>
                      <a:pt x="71535" y="1111"/>
                      <a:pt x="71021" y="1152"/>
                      <a:pt x="70522" y="1234"/>
                    </a:cubicBezTo>
                    <a:cubicBezTo>
                      <a:pt x="67985" y="1652"/>
                      <a:pt x="65804" y="3093"/>
                      <a:pt x="63661" y="5774"/>
                    </a:cubicBezTo>
                    <a:cubicBezTo>
                      <a:pt x="61754" y="8160"/>
                      <a:pt x="60113" y="11231"/>
                      <a:pt x="58374" y="14479"/>
                    </a:cubicBezTo>
                    <a:cubicBezTo>
                      <a:pt x="55533" y="19789"/>
                      <a:pt x="52598" y="25278"/>
                      <a:pt x="47963" y="29063"/>
                    </a:cubicBezTo>
                    <a:cubicBezTo>
                      <a:pt x="44266" y="32086"/>
                      <a:pt x="39923" y="33585"/>
                      <a:pt x="34805" y="33585"/>
                    </a:cubicBezTo>
                    <a:cubicBezTo>
                      <a:pt x="32598" y="33585"/>
                      <a:pt x="30248" y="33306"/>
                      <a:pt x="27743" y="32751"/>
                    </a:cubicBezTo>
                    <a:cubicBezTo>
                      <a:pt x="24651" y="32067"/>
                      <a:pt x="21783" y="31726"/>
                      <a:pt x="19143" y="31726"/>
                    </a:cubicBezTo>
                    <a:cubicBezTo>
                      <a:pt x="13086" y="31726"/>
                      <a:pt x="8236" y="33524"/>
                      <a:pt x="4665" y="37110"/>
                    </a:cubicBezTo>
                    <a:cubicBezTo>
                      <a:pt x="2734" y="39046"/>
                      <a:pt x="1177" y="41517"/>
                      <a:pt x="0" y="44480"/>
                    </a:cubicBezTo>
                    <a:lnTo>
                      <a:pt x="95" y="44480"/>
                    </a:lnTo>
                    <a:cubicBezTo>
                      <a:pt x="1264" y="41544"/>
                      <a:pt x="2814" y="39093"/>
                      <a:pt x="4727" y="37173"/>
                    </a:cubicBezTo>
                    <a:cubicBezTo>
                      <a:pt x="8281" y="33605"/>
                      <a:pt x="13111" y="31813"/>
                      <a:pt x="19145" y="31813"/>
                    </a:cubicBezTo>
                    <a:cubicBezTo>
                      <a:pt x="21777" y="31813"/>
                      <a:pt x="24639" y="32154"/>
                      <a:pt x="27723" y="32838"/>
                    </a:cubicBezTo>
                    <a:cubicBezTo>
                      <a:pt x="30235" y="33394"/>
                      <a:pt x="32592" y="33673"/>
                      <a:pt x="34805" y="33673"/>
                    </a:cubicBezTo>
                    <a:cubicBezTo>
                      <a:pt x="39944" y="33673"/>
                      <a:pt x="44305" y="32168"/>
                      <a:pt x="48019" y="29133"/>
                    </a:cubicBezTo>
                    <a:cubicBezTo>
                      <a:pt x="52665" y="25335"/>
                      <a:pt x="55607" y="19839"/>
                      <a:pt x="58452" y="14520"/>
                    </a:cubicBezTo>
                    <a:cubicBezTo>
                      <a:pt x="60188" y="11276"/>
                      <a:pt x="61827" y="8208"/>
                      <a:pt x="63730" y="5830"/>
                    </a:cubicBezTo>
                    <a:cubicBezTo>
                      <a:pt x="65859" y="3166"/>
                      <a:pt x="68021" y="1735"/>
                      <a:pt x="70535" y="1322"/>
                    </a:cubicBezTo>
                    <a:cubicBezTo>
                      <a:pt x="71030" y="1241"/>
                      <a:pt x="71539" y="1201"/>
                      <a:pt x="72063" y="1201"/>
                    </a:cubicBezTo>
                    <a:cubicBezTo>
                      <a:pt x="77245" y="1201"/>
                      <a:pt x="83909" y="5180"/>
                      <a:pt x="92840" y="13575"/>
                    </a:cubicBezTo>
                    <a:cubicBezTo>
                      <a:pt x="101109" y="21345"/>
                      <a:pt x="107924" y="25150"/>
                      <a:pt x="113614" y="25150"/>
                    </a:cubicBezTo>
                    <a:cubicBezTo>
                      <a:pt x="114119" y="25150"/>
                      <a:pt x="114615" y="25120"/>
                      <a:pt x="115102" y="25061"/>
                    </a:cubicBezTo>
                    <a:cubicBezTo>
                      <a:pt x="121867" y="24231"/>
                      <a:pt x="125970" y="17869"/>
                      <a:pt x="129939" y="11714"/>
                    </a:cubicBezTo>
                    <a:cubicBezTo>
                      <a:pt x="133618" y="6010"/>
                      <a:pt x="137093" y="619"/>
                      <a:pt x="142379" y="127"/>
                    </a:cubicBezTo>
                    <a:cubicBezTo>
                      <a:pt x="142636" y="103"/>
                      <a:pt x="142895" y="91"/>
                      <a:pt x="143158" y="91"/>
                    </a:cubicBezTo>
                    <a:cubicBezTo>
                      <a:pt x="145509" y="91"/>
                      <a:pt x="148101" y="1059"/>
                      <a:pt x="150973" y="3012"/>
                    </a:cubicBezTo>
                    <a:lnTo>
                      <a:pt x="150973" y="2906"/>
                    </a:lnTo>
                    <a:cubicBezTo>
                      <a:pt x="148104" y="963"/>
                      <a:pt x="145510" y="0"/>
                      <a:pt x="14315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368663" y="3890950"/>
                <a:ext cx="3754075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150163" h="43432" extrusionOk="0">
                    <a:moveTo>
                      <a:pt x="142700" y="0"/>
                    </a:moveTo>
                    <a:cubicBezTo>
                      <a:pt x="142447" y="0"/>
                      <a:pt x="142196" y="11"/>
                      <a:pt x="141948" y="33"/>
                    </a:cubicBezTo>
                    <a:cubicBezTo>
                      <a:pt x="136538" y="517"/>
                      <a:pt x="132962" y="6060"/>
                      <a:pt x="129174" y="11930"/>
                    </a:cubicBezTo>
                    <a:cubicBezTo>
                      <a:pt x="125132" y="18194"/>
                      <a:pt x="120952" y="24672"/>
                      <a:pt x="114191" y="25452"/>
                    </a:cubicBezTo>
                    <a:cubicBezTo>
                      <a:pt x="113742" y="25504"/>
                      <a:pt x="113287" y="25530"/>
                      <a:pt x="112824" y="25530"/>
                    </a:cubicBezTo>
                    <a:cubicBezTo>
                      <a:pt x="107208" y="25530"/>
                      <a:pt x="100519" y="21709"/>
                      <a:pt x="92439" y="13902"/>
                    </a:cubicBezTo>
                    <a:cubicBezTo>
                      <a:pt x="83589" y="5351"/>
                      <a:pt x="76977" y="1301"/>
                      <a:pt x="71816" y="1301"/>
                    </a:cubicBezTo>
                    <a:cubicBezTo>
                      <a:pt x="71340" y="1301"/>
                      <a:pt x="70876" y="1336"/>
                      <a:pt x="70423" y="1404"/>
                    </a:cubicBezTo>
                    <a:cubicBezTo>
                      <a:pt x="67921" y="1785"/>
                      <a:pt x="65757" y="3185"/>
                      <a:pt x="63618" y="5808"/>
                    </a:cubicBezTo>
                    <a:cubicBezTo>
                      <a:pt x="61714" y="8143"/>
                      <a:pt x="60060" y="11160"/>
                      <a:pt x="58311" y="14355"/>
                    </a:cubicBezTo>
                    <a:cubicBezTo>
                      <a:pt x="55437" y="19602"/>
                      <a:pt x="52466" y="25028"/>
                      <a:pt x="47814" y="28750"/>
                    </a:cubicBezTo>
                    <a:cubicBezTo>
                      <a:pt x="44160" y="31673"/>
                      <a:pt x="39895" y="33123"/>
                      <a:pt x="34897" y="33123"/>
                    </a:cubicBezTo>
                    <a:cubicBezTo>
                      <a:pt x="32624" y="33123"/>
                      <a:pt x="30201" y="32824"/>
                      <a:pt x="27614" y="32226"/>
                    </a:cubicBezTo>
                    <a:cubicBezTo>
                      <a:pt x="24447" y="31495"/>
                      <a:pt x="21512" y="31130"/>
                      <a:pt x="18817" y="31130"/>
                    </a:cubicBezTo>
                    <a:cubicBezTo>
                      <a:pt x="12921" y="31130"/>
                      <a:pt x="8169" y="32877"/>
                      <a:pt x="4632" y="36362"/>
                    </a:cubicBezTo>
                    <a:cubicBezTo>
                      <a:pt x="2741" y="38224"/>
                      <a:pt x="1190" y="40592"/>
                      <a:pt x="1" y="43431"/>
                    </a:cubicBezTo>
                    <a:lnTo>
                      <a:pt x="97" y="43431"/>
                    </a:lnTo>
                    <a:cubicBezTo>
                      <a:pt x="1281" y="40618"/>
                      <a:pt x="2818" y="38272"/>
                      <a:pt x="4694" y="36425"/>
                    </a:cubicBezTo>
                    <a:cubicBezTo>
                      <a:pt x="8214" y="32958"/>
                      <a:pt x="12946" y="31218"/>
                      <a:pt x="18818" y="31218"/>
                    </a:cubicBezTo>
                    <a:cubicBezTo>
                      <a:pt x="21506" y="31218"/>
                      <a:pt x="24433" y="31583"/>
                      <a:pt x="27592" y="32313"/>
                    </a:cubicBezTo>
                    <a:cubicBezTo>
                      <a:pt x="30187" y="32913"/>
                      <a:pt x="32618" y="33213"/>
                      <a:pt x="34897" y="33213"/>
                    </a:cubicBezTo>
                    <a:cubicBezTo>
                      <a:pt x="39915" y="33213"/>
                      <a:pt x="44197" y="31755"/>
                      <a:pt x="47869" y="28819"/>
                    </a:cubicBezTo>
                    <a:cubicBezTo>
                      <a:pt x="52533" y="25086"/>
                      <a:pt x="55509" y="19654"/>
                      <a:pt x="58387" y="14400"/>
                    </a:cubicBezTo>
                    <a:cubicBezTo>
                      <a:pt x="61937" y="7918"/>
                      <a:pt x="65004" y="2320"/>
                      <a:pt x="70433" y="1495"/>
                    </a:cubicBezTo>
                    <a:cubicBezTo>
                      <a:pt x="70883" y="1426"/>
                      <a:pt x="71345" y="1392"/>
                      <a:pt x="71819" y="1392"/>
                    </a:cubicBezTo>
                    <a:cubicBezTo>
                      <a:pt x="76955" y="1392"/>
                      <a:pt x="83545" y="5435"/>
                      <a:pt x="92374" y="13967"/>
                    </a:cubicBezTo>
                    <a:cubicBezTo>
                      <a:pt x="100473" y="21792"/>
                      <a:pt x="107182" y="25619"/>
                      <a:pt x="112824" y="25619"/>
                    </a:cubicBezTo>
                    <a:cubicBezTo>
                      <a:pt x="113289" y="25619"/>
                      <a:pt x="113747" y="25593"/>
                      <a:pt x="114198" y="25541"/>
                    </a:cubicBezTo>
                    <a:cubicBezTo>
                      <a:pt x="121001" y="24757"/>
                      <a:pt x="125191" y="18262"/>
                      <a:pt x="129246" y="11980"/>
                    </a:cubicBezTo>
                    <a:cubicBezTo>
                      <a:pt x="133021" y="6129"/>
                      <a:pt x="136587" y="603"/>
                      <a:pt x="141954" y="124"/>
                    </a:cubicBezTo>
                    <a:cubicBezTo>
                      <a:pt x="142200" y="102"/>
                      <a:pt x="142445" y="92"/>
                      <a:pt x="142696" y="92"/>
                    </a:cubicBezTo>
                    <a:cubicBezTo>
                      <a:pt x="144961" y="92"/>
                      <a:pt x="147439" y="999"/>
                      <a:pt x="150162" y="2818"/>
                    </a:cubicBezTo>
                    <a:lnTo>
                      <a:pt x="150162" y="2704"/>
                    </a:lnTo>
                    <a:cubicBezTo>
                      <a:pt x="147446" y="894"/>
                      <a:pt x="144970" y="0"/>
                      <a:pt x="14270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389338" y="3917125"/>
                <a:ext cx="37334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49339" h="42383" extrusionOk="0">
                    <a:moveTo>
                      <a:pt x="142219" y="1"/>
                    </a:moveTo>
                    <a:cubicBezTo>
                      <a:pt x="141979" y="1"/>
                      <a:pt x="141742" y="11"/>
                      <a:pt x="141506" y="31"/>
                    </a:cubicBezTo>
                    <a:cubicBezTo>
                      <a:pt x="136018" y="498"/>
                      <a:pt x="132347" y="6181"/>
                      <a:pt x="128462" y="12199"/>
                    </a:cubicBezTo>
                    <a:cubicBezTo>
                      <a:pt x="124334" y="18591"/>
                      <a:pt x="120068" y="25202"/>
                      <a:pt x="113272" y="25935"/>
                    </a:cubicBezTo>
                    <a:cubicBezTo>
                      <a:pt x="112858" y="25980"/>
                      <a:pt x="112439" y="26002"/>
                      <a:pt x="112014" y="26002"/>
                    </a:cubicBezTo>
                    <a:cubicBezTo>
                      <a:pt x="106449" y="26002"/>
                      <a:pt x="99869" y="22156"/>
                      <a:pt x="91955" y="14295"/>
                    </a:cubicBezTo>
                    <a:cubicBezTo>
                      <a:pt x="83206" y="5602"/>
                      <a:pt x="76669" y="1493"/>
                      <a:pt x="71550" y="1493"/>
                    </a:cubicBezTo>
                    <a:cubicBezTo>
                      <a:pt x="71125" y="1493"/>
                      <a:pt x="70709" y="1522"/>
                      <a:pt x="70302" y="1578"/>
                    </a:cubicBezTo>
                    <a:cubicBezTo>
                      <a:pt x="64903" y="2333"/>
                      <a:pt x="61811" y="7848"/>
                      <a:pt x="58229" y="14236"/>
                    </a:cubicBezTo>
                    <a:cubicBezTo>
                      <a:pt x="55322" y="19420"/>
                      <a:pt x="52316" y="24780"/>
                      <a:pt x="47646" y="28438"/>
                    </a:cubicBezTo>
                    <a:cubicBezTo>
                      <a:pt x="44036" y="31263"/>
                      <a:pt x="39849" y="32666"/>
                      <a:pt x="34971" y="32666"/>
                    </a:cubicBezTo>
                    <a:cubicBezTo>
                      <a:pt x="32633" y="32666"/>
                      <a:pt x="30136" y="32344"/>
                      <a:pt x="27467" y="31702"/>
                    </a:cubicBezTo>
                    <a:cubicBezTo>
                      <a:pt x="24228" y="30922"/>
                      <a:pt x="21230" y="30533"/>
                      <a:pt x="18481" y="30533"/>
                    </a:cubicBezTo>
                    <a:cubicBezTo>
                      <a:pt x="12741" y="30533"/>
                      <a:pt x="8086" y="32230"/>
                      <a:pt x="4583" y="35614"/>
                    </a:cubicBezTo>
                    <a:cubicBezTo>
                      <a:pt x="2733" y="37400"/>
                      <a:pt x="1202" y="39670"/>
                      <a:pt x="1" y="42383"/>
                    </a:cubicBezTo>
                    <a:lnTo>
                      <a:pt x="97" y="42383"/>
                    </a:lnTo>
                    <a:cubicBezTo>
                      <a:pt x="1292" y="39694"/>
                      <a:pt x="2813" y="37448"/>
                      <a:pt x="4644" y="35676"/>
                    </a:cubicBezTo>
                    <a:cubicBezTo>
                      <a:pt x="8131" y="32309"/>
                      <a:pt x="12766" y="30620"/>
                      <a:pt x="18484" y="30620"/>
                    </a:cubicBezTo>
                    <a:cubicBezTo>
                      <a:pt x="21225" y="30620"/>
                      <a:pt x="24215" y="31008"/>
                      <a:pt x="27446" y="31785"/>
                    </a:cubicBezTo>
                    <a:cubicBezTo>
                      <a:pt x="30123" y="32430"/>
                      <a:pt x="32627" y="32753"/>
                      <a:pt x="34973" y="32753"/>
                    </a:cubicBezTo>
                    <a:cubicBezTo>
                      <a:pt x="39870" y="32753"/>
                      <a:pt x="44073" y="31343"/>
                      <a:pt x="47700" y="28506"/>
                    </a:cubicBezTo>
                    <a:cubicBezTo>
                      <a:pt x="52386" y="24838"/>
                      <a:pt x="55532" y="19228"/>
                      <a:pt x="58308" y="14279"/>
                    </a:cubicBezTo>
                    <a:cubicBezTo>
                      <a:pt x="61880" y="7913"/>
                      <a:pt x="64960" y="2414"/>
                      <a:pt x="70315" y="1666"/>
                    </a:cubicBezTo>
                    <a:cubicBezTo>
                      <a:pt x="70720" y="1610"/>
                      <a:pt x="71133" y="1581"/>
                      <a:pt x="71557" y="1581"/>
                    </a:cubicBezTo>
                    <a:cubicBezTo>
                      <a:pt x="76652" y="1581"/>
                      <a:pt x="83164" y="5685"/>
                      <a:pt x="91893" y="14358"/>
                    </a:cubicBezTo>
                    <a:cubicBezTo>
                      <a:pt x="99824" y="22239"/>
                      <a:pt x="106423" y="26090"/>
                      <a:pt x="112016" y="26090"/>
                    </a:cubicBezTo>
                    <a:cubicBezTo>
                      <a:pt x="112444" y="26090"/>
                      <a:pt x="112866" y="26068"/>
                      <a:pt x="113282" y="26023"/>
                    </a:cubicBezTo>
                    <a:cubicBezTo>
                      <a:pt x="120120" y="25284"/>
                      <a:pt x="124399" y="18656"/>
                      <a:pt x="128538" y="12245"/>
                    </a:cubicBezTo>
                    <a:cubicBezTo>
                      <a:pt x="132410" y="6247"/>
                      <a:pt x="136068" y="583"/>
                      <a:pt x="141513" y="118"/>
                    </a:cubicBezTo>
                    <a:cubicBezTo>
                      <a:pt x="141747" y="98"/>
                      <a:pt x="141982" y="88"/>
                      <a:pt x="142220" y="88"/>
                    </a:cubicBezTo>
                    <a:cubicBezTo>
                      <a:pt x="144398" y="88"/>
                      <a:pt x="146760" y="927"/>
                      <a:pt x="149338" y="2614"/>
                    </a:cubicBezTo>
                    <a:lnTo>
                      <a:pt x="149338" y="2508"/>
                    </a:lnTo>
                    <a:cubicBezTo>
                      <a:pt x="146764" y="833"/>
                      <a:pt x="144402" y="1"/>
                      <a:pt x="14221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410063" y="3943275"/>
                <a:ext cx="3712625" cy="1033425"/>
              </a:xfrm>
              <a:custGeom>
                <a:avLst/>
                <a:gdLst/>
                <a:ahLst/>
                <a:cxnLst/>
                <a:rect l="l" t="t" r="r" b="b"/>
                <a:pathLst>
                  <a:path w="148505" h="41337" extrusionOk="0">
                    <a:moveTo>
                      <a:pt x="141732" y="1"/>
                    </a:moveTo>
                    <a:cubicBezTo>
                      <a:pt x="141506" y="1"/>
                      <a:pt x="141282" y="10"/>
                      <a:pt x="141060" y="27"/>
                    </a:cubicBezTo>
                    <a:cubicBezTo>
                      <a:pt x="135493" y="479"/>
                      <a:pt x="131731" y="6302"/>
                      <a:pt x="127748" y="12469"/>
                    </a:cubicBezTo>
                    <a:cubicBezTo>
                      <a:pt x="123535" y="18988"/>
                      <a:pt x="119181" y="25731"/>
                      <a:pt x="112355" y="26420"/>
                    </a:cubicBezTo>
                    <a:cubicBezTo>
                      <a:pt x="111977" y="26458"/>
                      <a:pt x="111595" y="26477"/>
                      <a:pt x="111208" y="26477"/>
                    </a:cubicBezTo>
                    <a:cubicBezTo>
                      <a:pt x="105688" y="26477"/>
                      <a:pt x="99219" y="22608"/>
                      <a:pt x="91472" y="14690"/>
                    </a:cubicBezTo>
                    <a:cubicBezTo>
                      <a:pt x="82827" y="5856"/>
                      <a:pt x="76367" y="1683"/>
                      <a:pt x="71292" y="1683"/>
                    </a:cubicBezTo>
                    <a:cubicBezTo>
                      <a:pt x="70914" y="1683"/>
                      <a:pt x="70543" y="1706"/>
                      <a:pt x="70180" y="1752"/>
                    </a:cubicBezTo>
                    <a:cubicBezTo>
                      <a:pt x="64858" y="2430"/>
                      <a:pt x="61748" y="7845"/>
                      <a:pt x="58147" y="14117"/>
                    </a:cubicBezTo>
                    <a:cubicBezTo>
                      <a:pt x="55343" y="19001"/>
                      <a:pt x="52166" y="24532"/>
                      <a:pt x="47474" y="28125"/>
                    </a:cubicBezTo>
                    <a:cubicBezTo>
                      <a:pt x="43909" y="30854"/>
                      <a:pt x="39800" y="32210"/>
                      <a:pt x="35039" y="32210"/>
                    </a:cubicBezTo>
                    <a:cubicBezTo>
                      <a:pt x="32635" y="32210"/>
                      <a:pt x="30066" y="31865"/>
                      <a:pt x="27316" y="31176"/>
                    </a:cubicBezTo>
                    <a:cubicBezTo>
                      <a:pt x="24005" y="30347"/>
                      <a:pt x="20946" y="29933"/>
                      <a:pt x="18144" y="29933"/>
                    </a:cubicBezTo>
                    <a:cubicBezTo>
                      <a:pt x="12556" y="29933"/>
                      <a:pt x="7996" y="31581"/>
                      <a:pt x="4528" y="34867"/>
                    </a:cubicBezTo>
                    <a:cubicBezTo>
                      <a:pt x="2721" y="36579"/>
                      <a:pt x="1208" y="38746"/>
                      <a:pt x="0" y="41337"/>
                    </a:cubicBezTo>
                    <a:lnTo>
                      <a:pt x="98" y="41337"/>
                    </a:lnTo>
                    <a:cubicBezTo>
                      <a:pt x="1300" y="38772"/>
                      <a:pt x="2802" y="36628"/>
                      <a:pt x="4591" y="34932"/>
                    </a:cubicBezTo>
                    <a:cubicBezTo>
                      <a:pt x="8042" y="31662"/>
                      <a:pt x="12581" y="30022"/>
                      <a:pt x="18147" y="30022"/>
                    </a:cubicBezTo>
                    <a:cubicBezTo>
                      <a:pt x="20940" y="30022"/>
                      <a:pt x="23992" y="30435"/>
                      <a:pt x="27294" y="31262"/>
                    </a:cubicBezTo>
                    <a:cubicBezTo>
                      <a:pt x="30052" y="31953"/>
                      <a:pt x="32630" y="32299"/>
                      <a:pt x="35040" y="32299"/>
                    </a:cubicBezTo>
                    <a:cubicBezTo>
                      <a:pt x="39820" y="32299"/>
                      <a:pt x="43946" y="30938"/>
                      <a:pt x="47527" y="28197"/>
                    </a:cubicBezTo>
                    <a:cubicBezTo>
                      <a:pt x="52235" y="24594"/>
                      <a:pt x="55415" y="19052"/>
                      <a:pt x="58224" y="14162"/>
                    </a:cubicBezTo>
                    <a:cubicBezTo>
                      <a:pt x="61813" y="7911"/>
                      <a:pt x="64913" y="2513"/>
                      <a:pt x="70191" y="1841"/>
                    </a:cubicBezTo>
                    <a:cubicBezTo>
                      <a:pt x="70552" y="1795"/>
                      <a:pt x="70919" y="1772"/>
                      <a:pt x="71295" y="1772"/>
                    </a:cubicBezTo>
                    <a:cubicBezTo>
                      <a:pt x="76340" y="1772"/>
                      <a:pt x="82781" y="5936"/>
                      <a:pt x="91407" y="14752"/>
                    </a:cubicBezTo>
                    <a:cubicBezTo>
                      <a:pt x="99171" y="22687"/>
                      <a:pt x="105660" y="26565"/>
                      <a:pt x="111203" y="26565"/>
                    </a:cubicBezTo>
                    <a:cubicBezTo>
                      <a:pt x="111204" y="26565"/>
                      <a:pt x="111205" y="26565"/>
                      <a:pt x="111206" y="26565"/>
                    </a:cubicBezTo>
                    <a:cubicBezTo>
                      <a:pt x="111595" y="26565"/>
                      <a:pt x="111982" y="26545"/>
                      <a:pt x="112362" y="26507"/>
                    </a:cubicBezTo>
                    <a:cubicBezTo>
                      <a:pt x="119230" y="25814"/>
                      <a:pt x="123597" y="19054"/>
                      <a:pt x="127820" y="12517"/>
                    </a:cubicBezTo>
                    <a:cubicBezTo>
                      <a:pt x="131790" y="6371"/>
                      <a:pt x="135540" y="564"/>
                      <a:pt x="141064" y="117"/>
                    </a:cubicBezTo>
                    <a:cubicBezTo>
                      <a:pt x="141286" y="99"/>
                      <a:pt x="141512" y="89"/>
                      <a:pt x="141740" y="89"/>
                    </a:cubicBezTo>
                    <a:cubicBezTo>
                      <a:pt x="143827" y="89"/>
                      <a:pt x="146073" y="859"/>
                      <a:pt x="148505" y="2415"/>
                    </a:cubicBezTo>
                    <a:lnTo>
                      <a:pt x="148505" y="2317"/>
                    </a:lnTo>
                    <a:cubicBezTo>
                      <a:pt x="146076" y="771"/>
                      <a:pt x="143827" y="1"/>
                      <a:pt x="14173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431113" y="3969450"/>
                <a:ext cx="3691700" cy="1007250"/>
              </a:xfrm>
              <a:custGeom>
                <a:avLst/>
                <a:gdLst/>
                <a:ahLst/>
                <a:cxnLst/>
                <a:rect l="l" t="t" r="r" b="b"/>
                <a:pathLst>
                  <a:path w="147668" h="40290" extrusionOk="0">
                    <a:moveTo>
                      <a:pt x="141242" y="0"/>
                    </a:moveTo>
                    <a:cubicBezTo>
                      <a:pt x="141026" y="0"/>
                      <a:pt x="140813" y="9"/>
                      <a:pt x="140600" y="25"/>
                    </a:cubicBezTo>
                    <a:cubicBezTo>
                      <a:pt x="134958" y="461"/>
                      <a:pt x="131103" y="6425"/>
                      <a:pt x="127021" y="12740"/>
                    </a:cubicBezTo>
                    <a:cubicBezTo>
                      <a:pt x="122725" y="19389"/>
                      <a:pt x="118282" y="26261"/>
                      <a:pt x="111429" y="26902"/>
                    </a:cubicBezTo>
                    <a:cubicBezTo>
                      <a:pt x="111087" y="26933"/>
                      <a:pt x="110741" y="26949"/>
                      <a:pt x="110391" y="26949"/>
                    </a:cubicBezTo>
                    <a:cubicBezTo>
                      <a:pt x="104925" y="26949"/>
                      <a:pt x="98557" y="23058"/>
                      <a:pt x="90976" y="15084"/>
                    </a:cubicBezTo>
                    <a:cubicBezTo>
                      <a:pt x="82441" y="6105"/>
                      <a:pt x="76056" y="1872"/>
                      <a:pt x="71024" y="1872"/>
                    </a:cubicBezTo>
                    <a:cubicBezTo>
                      <a:pt x="70692" y="1872"/>
                      <a:pt x="70365" y="1891"/>
                      <a:pt x="70044" y="1928"/>
                    </a:cubicBezTo>
                    <a:cubicBezTo>
                      <a:pt x="64798" y="2529"/>
                      <a:pt x="61671" y="7846"/>
                      <a:pt x="58052" y="14004"/>
                    </a:cubicBezTo>
                    <a:cubicBezTo>
                      <a:pt x="55218" y="18825"/>
                      <a:pt x="52004" y="24291"/>
                      <a:pt x="47292" y="27818"/>
                    </a:cubicBezTo>
                    <a:cubicBezTo>
                      <a:pt x="43772" y="30451"/>
                      <a:pt x="39742" y="31761"/>
                      <a:pt x="35097" y="31761"/>
                    </a:cubicBezTo>
                    <a:cubicBezTo>
                      <a:pt x="32629" y="31761"/>
                      <a:pt x="29987" y="31391"/>
                      <a:pt x="27155" y="30653"/>
                    </a:cubicBezTo>
                    <a:cubicBezTo>
                      <a:pt x="23778" y="29773"/>
                      <a:pt x="20660" y="29334"/>
                      <a:pt x="17809" y="29334"/>
                    </a:cubicBezTo>
                    <a:cubicBezTo>
                      <a:pt x="12367" y="29334"/>
                      <a:pt x="7900" y="30934"/>
                      <a:pt x="4468" y="34122"/>
                    </a:cubicBezTo>
                    <a:cubicBezTo>
                      <a:pt x="2706" y="35759"/>
                      <a:pt x="1215" y="37824"/>
                      <a:pt x="1" y="40290"/>
                    </a:cubicBezTo>
                    <a:lnTo>
                      <a:pt x="102" y="40290"/>
                    </a:lnTo>
                    <a:cubicBezTo>
                      <a:pt x="1306" y="37852"/>
                      <a:pt x="2786" y="35809"/>
                      <a:pt x="4530" y="34187"/>
                    </a:cubicBezTo>
                    <a:cubicBezTo>
                      <a:pt x="7945" y="31013"/>
                      <a:pt x="12391" y="29421"/>
                      <a:pt x="17809" y="29421"/>
                    </a:cubicBezTo>
                    <a:cubicBezTo>
                      <a:pt x="20652" y="29421"/>
                      <a:pt x="23763" y="29859"/>
                      <a:pt x="27134" y="30738"/>
                    </a:cubicBezTo>
                    <a:cubicBezTo>
                      <a:pt x="29972" y="31477"/>
                      <a:pt x="32621" y="31847"/>
                      <a:pt x="35096" y="31847"/>
                    </a:cubicBezTo>
                    <a:cubicBezTo>
                      <a:pt x="39761" y="31847"/>
                      <a:pt x="43810" y="30531"/>
                      <a:pt x="47345" y="27885"/>
                    </a:cubicBezTo>
                    <a:cubicBezTo>
                      <a:pt x="52073" y="24349"/>
                      <a:pt x="55291" y="18876"/>
                      <a:pt x="58130" y="14047"/>
                    </a:cubicBezTo>
                    <a:cubicBezTo>
                      <a:pt x="61739" y="7911"/>
                      <a:pt x="64854" y="2612"/>
                      <a:pt x="70055" y="2014"/>
                    </a:cubicBezTo>
                    <a:cubicBezTo>
                      <a:pt x="70373" y="1978"/>
                      <a:pt x="70696" y="1959"/>
                      <a:pt x="71025" y="1959"/>
                    </a:cubicBezTo>
                    <a:cubicBezTo>
                      <a:pt x="76030" y="1959"/>
                      <a:pt x="82391" y="6184"/>
                      <a:pt x="90911" y="15143"/>
                    </a:cubicBezTo>
                    <a:cubicBezTo>
                      <a:pt x="98508" y="23134"/>
                      <a:pt x="104898" y="27037"/>
                      <a:pt x="110387" y="27037"/>
                    </a:cubicBezTo>
                    <a:cubicBezTo>
                      <a:pt x="110741" y="27037"/>
                      <a:pt x="111091" y="27020"/>
                      <a:pt x="111438" y="26988"/>
                    </a:cubicBezTo>
                    <a:cubicBezTo>
                      <a:pt x="118333" y="26345"/>
                      <a:pt x="122788" y="19451"/>
                      <a:pt x="127097" y="12784"/>
                    </a:cubicBezTo>
                    <a:cubicBezTo>
                      <a:pt x="131165" y="6489"/>
                      <a:pt x="135010" y="541"/>
                      <a:pt x="140608" y="110"/>
                    </a:cubicBezTo>
                    <a:cubicBezTo>
                      <a:pt x="140821" y="94"/>
                      <a:pt x="141035" y="84"/>
                      <a:pt x="141248" y="84"/>
                    </a:cubicBezTo>
                    <a:cubicBezTo>
                      <a:pt x="143244" y="84"/>
                      <a:pt x="145376" y="796"/>
                      <a:pt x="147667" y="2224"/>
                    </a:cubicBezTo>
                    <a:lnTo>
                      <a:pt x="147667" y="2116"/>
                    </a:lnTo>
                    <a:cubicBezTo>
                      <a:pt x="145376" y="702"/>
                      <a:pt x="143243" y="0"/>
                      <a:pt x="14124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452488" y="3995575"/>
                <a:ext cx="3670325" cy="981200"/>
              </a:xfrm>
              <a:custGeom>
                <a:avLst/>
                <a:gdLst/>
                <a:ahLst/>
                <a:cxnLst/>
                <a:rect l="l" t="t" r="r" b="b"/>
                <a:pathLst>
                  <a:path w="146813" h="39248" extrusionOk="0">
                    <a:moveTo>
                      <a:pt x="140737" y="0"/>
                    </a:moveTo>
                    <a:cubicBezTo>
                      <a:pt x="140533" y="0"/>
                      <a:pt x="140331" y="8"/>
                      <a:pt x="140130" y="23"/>
                    </a:cubicBezTo>
                    <a:cubicBezTo>
                      <a:pt x="134412" y="440"/>
                      <a:pt x="130461" y="6547"/>
                      <a:pt x="126280" y="13015"/>
                    </a:cubicBezTo>
                    <a:cubicBezTo>
                      <a:pt x="121899" y="19791"/>
                      <a:pt x="117368" y="26796"/>
                      <a:pt x="110494" y="27387"/>
                    </a:cubicBezTo>
                    <a:cubicBezTo>
                      <a:pt x="110184" y="27413"/>
                      <a:pt x="109872" y="27427"/>
                      <a:pt x="109557" y="27427"/>
                    </a:cubicBezTo>
                    <a:cubicBezTo>
                      <a:pt x="104141" y="27427"/>
                      <a:pt x="97880" y="23509"/>
                      <a:pt x="90465" y="15482"/>
                    </a:cubicBezTo>
                    <a:cubicBezTo>
                      <a:pt x="82044" y="6363"/>
                      <a:pt x="75746" y="2061"/>
                      <a:pt x="70753" y="2061"/>
                    </a:cubicBezTo>
                    <a:cubicBezTo>
                      <a:pt x="70462" y="2061"/>
                      <a:pt x="70175" y="2076"/>
                      <a:pt x="69892" y="2105"/>
                    </a:cubicBezTo>
                    <a:cubicBezTo>
                      <a:pt x="64721" y="2633"/>
                      <a:pt x="61579" y="7851"/>
                      <a:pt x="57943" y="13894"/>
                    </a:cubicBezTo>
                    <a:cubicBezTo>
                      <a:pt x="55074" y="18655"/>
                      <a:pt x="51825" y="24051"/>
                      <a:pt x="47093" y="27511"/>
                    </a:cubicBezTo>
                    <a:cubicBezTo>
                      <a:pt x="43620" y="30051"/>
                      <a:pt x="39667" y="31315"/>
                      <a:pt x="35136" y="31315"/>
                    </a:cubicBezTo>
                    <a:cubicBezTo>
                      <a:pt x="32603" y="31315"/>
                      <a:pt x="29889" y="30920"/>
                      <a:pt x="26978" y="30133"/>
                    </a:cubicBezTo>
                    <a:cubicBezTo>
                      <a:pt x="23535" y="29201"/>
                      <a:pt x="20358" y="28736"/>
                      <a:pt x="17458" y="28736"/>
                    </a:cubicBezTo>
                    <a:cubicBezTo>
                      <a:pt x="12161" y="28736"/>
                      <a:pt x="7786" y="30288"/>
                      <a:pt x="4390" y="33383"/>
                    </a:cubicBezTo>
                    <a:cubicBezTo>
                      <a:pt x="2678" y="34944"/>
                      <a:pt x="1211" y="36909"/>
                      <a:pt x="0" y="39248"/>
                    </a:cubicBezTo>
                    <a:lnTo>
                      <a:pt x="101" y="39248"/>
                    </a:lnTo>
                    <a:cubicBezTo>
                      <a:pt x="1303" y="36936"/>
                      <a:pt x="2756" y="34994"/>
                      <a:pt x="4451" y="33450"/>
                    </a:cubicBezTo>
                    <a:cubicBezTo>
                      <a:pt x="7828" y="30370"/>
                      <a:pt x="12182" y="28827"/>
                      <a:pt x="17456" y="28827"/>
                    </a:cubicBezTo>
                    <a:cubicBezTo>
                      <a:pt x="20349" y="28827"/>
                      <a:pt x="23517" y="29291"/>
                      <a:pt x="26953" y="30220"/>
                    </a:cubicBezTo>
                    <a:cubicBezTo>
                      <a:pt x="29872" y="31011"/>
                      <a:pt x="32594" y="31407"/>
                      <a:pt x="35134" y="31407"/>
                    </a:cubicBezTo>
                    <a:cubicBezTo>
                      <a:pt x="39683" y="31407"/>
                      <a:pt x="43653" y="30137"/>
                      <a:pt x="47143" y="27584"/>
                    </a:cubicBezTo>
                    <a:cubicBezTo>
                      <a:pt x="51890" y="24115"/>
                      <a:pt x="55145" y="18709"/>
                      <a:pt x="58016" y="13943"/>
                    </a:cubicBezTo>
                    <a:cubicBezTo>
                      <a:pt x="61642" y="7920"/>
                      <a:pt x="64772" y="2719"/>
                      <a:pt x="69899" y="2196"/>
                    </a:cubicBezTo>
                    <a:cubicBezTo>
                      <a:pt x="70176" y="2168"/>
                      <a:pt x="70458" y="2153"/>
                      <a:pt x="70743" y="2153"/>
                    </a:cubicBezTo>
                    <a:cubicBezTo>
                      <a:pt x="75711" y="2153"/>
                      <a:pt x="81990" y="6441"/>
                      <a:pt x="90399" y="15547"/>
                    </a:cubicBezTo>
                    <a:cubicBezTo>
                      <a:pt x="97828" y="23591"/>
                      <a:pt x="104102" y="27521"/>
                      <a:pt x="109549" y="27521"/>
                    </a:cubicBezTo>
                    <a:cubicBezTo>
                      <a:pt x="109869" y="27521"/>
                      <a:pt x="110186" y="27507"/>
                      <a:pt x="110500" y="27480"/>
                    </a:cubicBezTo>
                    <a:cubicBezTo>
                      <a:pt x="117418" y="26885"/>
                      <a:pt x="121959" y="19862"/>
                      <a:pt x="126353" y="13067"/>
                    </a:cubicBezTo>
                    <a:cubicBezTo>
                      <a:pt x="130523" y="6619"/>
                      <a:pt x="134460" y="530"/>
                      <a:pt x="140134" y="116"/>
                    </a:cubicBezTo>
                    <a:cubicBezTo>
                      <a:pt x="140334" y="102"/>
                      <a:pt x="140537" y="94"/>
                      <a:pt x="140741" y="94"/>
                    </a:cubicBezTo>
                    <a:cubicBezTo>
                      <a:pt x="142642" y="94"/>
                      <a:pt x="144660" y="747"/>
                      <a:pt x="146812" y="2046"/>
                    </a:cubicBezTo>
                    <a:lnTo>
                      <a:pt x="146812" y="1941"/>
                    </a:lnTo>
                    <a:cubicBezTo>
                      <a:pt x="144662" y="645"/>
                      <a:pt x="142643" y="0"/>
                      <a:pt x="14073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474138" y="4021675"/>
                <a:ext cx="3648725" cy="954950"/>
              </a:xfrm>
              <a:custGeom>
                <a:avLst/>
                <a:gdLst/>
                <a:ahLst/>
                <a:cxnLst/>
                <a:rect l="l" t="t" r="r" b="b"/>
                <a:pathLst>
                  <a:path w="145949" h="38198" extrusionOk="0">
                    <a:moveTo>
                      <a:pt x="140208" y="1"/>
                    </a:moveTo>
                    <a:cubicBezTo>
                      <a:pt x="140019" y="1"/>
                      <a:pt x="139831" y="7"/>
                      <a:pt x="139645" y="20"/>
                    </a:cubicBezTo>
                    <a:cubicBezTo>
                      <a:pt x="133852" y="418"/>
                      <a:pt x="129809" y="6671"/>
                      <a:pt x="125526" y="13289"/>
                    </a:cubicBezTo>
                    <a:cubicBezTo>
                      <a:pt x="121061" y="20191"/>
                      <a:pt x="116443" y="27328"/>
                      <a:pt x="109550" y="27869"/>
                    </a:cubicBezTo>
                    <a:cubicBezTo>
                      <a:pt x="109271" y="27891"/>
                      <a:pt x="108990" y="27902"/>
                      <a:pt x="108707" y="27902"/>
                    </a:cubicBezTo>
                    <a:cubicBezTo>
                      <a:pt x="103337" y="27902"/>
                      <a:pt x="97190" y="23958"/>
                      <a:pt x="89944" y="15876"/>
                    </a:cubicBezTo>
                    <a:cubicBezTo>
                      <a:pt x="81632" y="6605"/>
                      <a:pt x="75409" y="2246"/>
                      <a:pt x="70458" y="2246"/>
                    </a:cubicBezTo>
                    <a:cubicBezTo>
                      <a:pt x="70212" y="2246"/>
                      <a:pt x="69969" y="2257"/>
                      <a:pt x="69730" y="2278"/>
                    </a:cubicBezTo>
                    <a:cubicBezTo>
                      <a:pt x="64635" y="2733"/>
                      <a:pt x="61478" y="7853"/>
                      <a:pt x="57822" y="13780"/>
                    </a:cubicBezTo>
                    <a:cubicBezTo>
                      <a:pt x="54923" y="18481"/>
                      <a:pt x="51637" y="23809"/>
                      <a:pt x="46886" y="27200"/>
                    </a:cubicBezTo>
                    <a:cubicBezTo>
                      <a:pt x="43458" y="29648"/>
                      <a:pt x="39582" y="30866"/>
                      <a:pt x="35163" y="30866"/>
                    </a:cubicBezTo>
                    <a:cubicBezTo>
                      <a:pt x="32567" y="30866"/>
                      <a:pt x="29784" y="30446"/>
                      <a:pt x="26794" y="29607"/>
                    </a:cubicBezTo>
                    <a:cubicBezTo>
                      <a:pt x="23286" y="28622"/>
                      <a:pt x="20054" y="28130"/>
                      <a:pt x="17106" y="28130"/>
                    </a:cubicBezTo>
                    <a:cubicBezTo>
                      <a:pt x="11949" y="28130"/>
                      <a:pt x="7665" y="29635"/>
                      <a:pt x="4307" y="32637"/>
                    </a:cubicBezTo>
                    <a:cubicBezTo>
                      <a:pt x="2645" y="34123"/>
                      <a:pt x="1206" y="35986"/>
                      <a:pt x="0" y="38198"/>
                    </a:cubicBezTo>
                    <a:lnTo>
                      <a:pt x="101" y="38198"/>
                    </a:lnTo>
                    <a:cubicBezTo>
                      <a:pt x="1298" y="36011"/>
                      <a:pt x="2723" y="34173"/>
                      <a:pt x="4366" y="32703"/>
                    </a:cubicBezTo>
                    <a:cubicBezTo>
                      <a:pt x="7707" y="29717"/>
                      <a:pt x="11971" y="28221"/>
                      <a:pt x="17106" y="28221"/>
                    </a:cubicBezTo>
                    <a:cubicBezTo>
                      <a:pt x="20046" y="28221"/>
                      <a:pt x="23271" y="28711"/>
                      <a:pt x="26771" y="29693"/>
                    </a:cubicBezTo>
                    <a:cubicBezTo>
                      <a:pt x="29769" y="30535"/>
                      <a:pt x="32561" y="30956"/>
                      <a:pt x="35165" y="30956"/>
                    </a:cubicBezTo>
                    <a:cubicBezTo>
                      <a:pt x="39602" y="30956"/>
                      <a:pt x="43495" y="29732"/>
                      <a:pt x="46938" y="27274"/>
                    </a:cubicBezTo>
                    <a:cubicBezTo>
                      <a:pt x="51704" y="23870"/>
                      <a:pt x="54995" y="18534"/>
                      <a:pt x="57898" y="13828"/>
                    </a:cubicBezTo>
                    <a:cubicBezTo>
                      <a:pt x="61543" y="7919"/>
                      <a:pt x="64688" y="2817"/>
                      <a:pt x="69738" y="2366"/>
                    </a:cubicBezTo>
                    <a:cubicBezTo>
                      <a:pt x="69977" y="2344"/>
                      <a:pt x="70219" y="2333"/>
                      <a:pt x="70465" y="2333"/>
                    </a:cubicBezTo>
                    <a:cubicBezTo>
                      <a:pt x="75386" y="2333"/>
                      <a:pt x="81587" y="6689"/>
                      <a:pt x="89879" y="15935"/>
                    </a:cubicBezTo>
                    <a:cubicBezTo>
                      <a:pt x="97144" y="24036"/>
                      <a:pt x="103315" y="27991"/>
                      <a:pt x="108710" y="27991"/>
                    </a:cubicBezTo>
                    <a:cubicBezTo>
                      <a:pt x="108995" y="27991"/>
                      <a:pt x="109278" y="27981"/>
                      <a:pt x="109559" y="27960"/>
                    </a:cubicBezTo>
                    <a:cubicBezTo>
                      <a:pt x="116496" y="27415"/>
                      <a:pt x="121126" y="20257"/>
                      <a:pt x="125604" y="13337"/>
                    </a:cubicBezTo>
                    <a:cubicBezTo>
                      <a:pt x="129874" y="6738"/>
                      <a:pt x="133907" y="503"/>
                      <a:pt x="139653" y="108"/>
                    </a:cubicBezTo>
                    <a:cubicBezTo>
                      <a:pt x="139842" y="95"/>
                      <a:pt x="140033" y="87"/>
                      <a:pt x="140223" y="87"/>
                    </a:cubicBezTo>
                    <a:cubicBezTo>
                      <a:pt x="142029" y="87"/>
                      <a:pt x="143932" y="674"/>
                      <a:pt x="145949" y="1854"/>
                    </a:cubicBezTo>
                    <a:lnTo>
                      <a:pt x="145949" y="1760"/>
                    </a:lnTo>
                    <a:cubicBezTo>
                      <a:pt x="143927" y="588"/>
                      <a:pt x="142020" y="1"/>
                      <a:pt x="14020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495913" y="4047800"/>
                <a:ext cx="3626850" cy="928900"/>
              </a:xfrm>
              <a:custGeom>
                <a:avLst/>
                <a:gdLst/>
                <a:ahLst/>
                <a:cxnLst/>
                <a:rect l="l" t="t" r="r" b="b"/>
                <a:pathLst>
                  <a:path w="145074" h="37156" extrusionOk="0">
                    <a:moveTo>
                      <a:pt x="139693" y="0"/>
                    </a:moveTo>
                    <a:cubicBezTo>
                      <a:pt x="139512" y="0"/>
                      <a:pt x="139332" y="6"/>
                      <a:pt x="139152" y="18"/>
                    </a:cubicBezTo>
                    <a:cubicBezTo>
                      <a:pt x="133291" y="397"/>
                      <a:pt x="129151" y="6794"/>
                      <a:pt x="124767" y="13567"/>
                    </a:cubicBezTo>
                    <a:cubicBezTo>
                      <a:pt x="120216" y="20596"/>
                      <a:pt x="115511" y="27865"/>
                      <a:pt x="108604" y="28356"/>
                    </a:cubicBezTo>
                    <a:cubicBezTo>
                      <a:pt x="108359" y="28373"/>
                      <a:pt x="108111" y="28382"/>
                      <a:pt x="107862" y="28382"/>
                    </a:cubicBezTo>
                    <a:cubicBezTo>
                      <a:pt x="102544" y="28382"/>
                      <a:pt x="96500" y="24414"/>
                      <a:pt x="89415" y="16274"/>
                    </a:cubicBezTo>
                    <a:cubicBezTo>
                      <a:pt x="81222" y="6856"/>
                      <a:pt x="75073" y="2434"/>
                      <a:pt x="70164" y="2434"/>
                    </a:cubicBezTo>
                    <a:cubicBezTo>
                      <a:pt x="69960" y="2434"/>
                      <a:pt x="69758" y="2442"/>
                      <a:pt x="69558" y="2457"/>
                    </a:cubicBezTo>
                    <a:cubicBezTo>
                      <a:pt x="64538" y="2843"/>
                      <a:pt x="61366" y="7862"/>
                      <a:pt x="57691" y="13676"/>
                    </a:cubicBezTo>
                    <a:cubicBezTo>
                      <a:pt x="54761" y="18315"/>
                      <a:pt x="51440" y="23572"/>
                      <a:pt x="46666" y="26899"/>
                    </a:cubicBezTo>
                    <a:cubicBezTo>
                      <a:pt x="43288" y="29255"/>
                      <a:pt x="39490" y="30428"/>
                      <a:pt x="35183" y="30428"/>
                    </a:cubicBezTo>
                    <a:cubicBezTo>
                      <a:pt x="32521" y="30428"/>
                      <a:pt x="29666" y="29980"/>
                      <a:pt x="26596" y="29087"/>
                    </a:cubicBezTo>
                    <a:cubicBezTo>
                      <a:pt x="23027" y="28048"/>
                      <a:pt x="19741" y="27529"/>
                      <a:pt x="16748" y="27529"/>
                    </a:cubicBezTo>
                    <a:cubicBezTo>
                      <a:pt x="11727" y="27529"/>
                      <a:pt x="7532" y="28988"/>
                      <a:pt x="4212" y="31898"/>
                    </a:cubicBezTo>
                    <a:cubicBezTo>
                      <a:pt x="2603" y="33308"/>
                      <a:pt x="1198" y="35069"/>
                      <a:pt x="1" y="37156"/>
                    </a:cubicBezTo>
                    <a:lnTo>
                      <a:pt x="106" y="37156"/>
                    </a:lnTo>
                    <a:cubicBezTo>
                      <a:pt x="1291" y="35097"/>
                      <a:pt x="2682" y="33360"/>
                      <a:pt x="4271" y="31966"/>
                    </a:cubicBezTo>
                    <a:cubicBezTo>
                      <a:pt x="7575" y="29071"/>
                      <a:pt x="11751" y="27620"/>
                      <a:pt x="16750" y="27620"/>
                    </a:cubicBezTo>
                    <a:cubicBezTo>
                      <a:pt x="19734" y="27620"/>
                      <a:pt x="23012" y="28137"/>
                      <a:pt x="26573" y="29173"/>
                    </a:cubicBezTo>
                    <a:cubicBezTo>
                      <a:pt x="29651" y="30068"/>
                      <a:pt x="32515" y="30517"/>
                      <a:pt x="35184" y="30517"/>
                    </a:cubicBezTo>
                    <a:cubicBezTo>
                      <a:pt x="39508" y="30517"/>
                      <a:pt x="43323" y="29339"/>
                      <a:pt x="46718" y="26972"/>
                    </a:cubicBezTo>
                    <a:cubicBezTo>
                      <a:pt x="51506" y="23635"/>
                      <a:pt x="54833" y="18369"/>
                      <a:pt x="57768" y="13724"/>
                    </a:cubicBezTo>
                    <a:cubicBezTo>
                      <a:pt x="61428" y="7929"/>
                      <a:pt x="64588" y="2925"/>
                      <a:pt x="69563" y="2545"/>
                    </a:cubicBezTo>
                    <a:cubicBezTo>
                      <a:pt x="69763" y="2530"/>
                      <a:pt x="69963" y="2522"/>
                      <a:pt x="70166" y="2522"/>
                    </a:cubicBezTo>
                    <a:cubicBezTo>
                      <a:pt x="75049" y="2522"/>
                      <a:pt x="81169" y="6936"/>
                      <a:pt x="89348" y="16331"/>
                    </a:cubicBezTo>
                    <a:cubicBezTo>
                      <a:pt x="96448" y="24490"/>
                      <a:pt x="102513" y="28469"/>
                      <a:pt x="107858" y="28469"/>
                    </a:cubicBezTo>
                    <a:cubicBezTo>
                      <a:pt x="108110" y="28469"/>
                      <a:pt x="108360" y="28461"/>
                      <a:pt x="108607" y="28442"/>
                    </a:cubicBezTo>
                    <a:cubicBezTo>
                      <a:pt x="115559" y="27950"/>
                      <a:pt x="120277" y="20661"/>
                      <a:pt x="124839" y="13613"/>
                    </a:cubicBezTo>
                    <a:cubicBezTo>
                      <a:pt x="129210" y="6860"/>
                      <a:pt x="133340" y="481"/>
                      <a:pt x="139156" y="105"/>
                    </a:cubicBezTo>
                    <a:cubicBezTo>
                      <a:pt x="139333" y="95"/>
                      <a:pt x="139510" y="88"/>
                      <a:pt x="139690" y="88"/>
                    </a:cubicBezTo>
                    <a:cubicBezTo>
                      <a:pt x="141400" y="88"/>
                      <a:pt x="143189" y="620"/>
                      <a:pt x="145074" y="1682"/>
                    </a:cubicBezTo>
                    <a:lnTo>
                      <a:pt x="145074" y="1574"/>
                    </a:lnTo>
                    <a:cubicBezTo>
                      <a:pt x="143194" y="523"/>
                      <a:pt x="141406" y="0"/>
                      <a:pt x="13969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518313" y="4073875"/>
                <a:ext cx="3604525" cy="902875"/>
              </a:xfrm>
              <a:custGeom>
                <a:avLst/>
                <a:gdLst/>
                <a:ahLst/>
                <a:cxnLst/>
                <a:rect l="l" t="t" r="r" b="b"/>
                <a:pathLst>
                  <a:path w="144181" h="36115" extrusionOk="0">
                    <a:moveTo>
                      <a:pt x="139134" y="1"/>
                    </a:moveTo>
                    <a:cubicBezTo>
                      <a:pt x="138967" y="1"/>
                      <a:pt x="138801" y="6"/>
                      <a:pt x="138636" y="16"/>
                    </a:cubicBezTo>
                    <a:cubicBezTo>
                      <a:pt x="132707" y="376"/>
                      <a:pt x="128468" y="6917"/>
                      <a:pt x="123983" y="13846"/>
                    </a:cubicBezTo>
                    <a:cubicBezTo>
                      <a:pt x="119347" y="21003"/>
                      <a:pt x="114555" y="28403"/>
                      <a:pt x="107638" y="28840"/>
                    </a:cubicBezTo>
                    <a:cubicBezTo>
                      <a:pt x="107422" y="28855"/>
                      <a:pt x="107206" y="28862"/>
                      <a:pt x="106986" y="28862"/>
                    </a:cubicBezTo>
                    <a:cubicBezTo>
                      <a:pt x="101719" y="28862"/>
                      <a:pt x="95782" y="24865"/>
                      <a:pt x="88866" y="16672"/>
                    </a:cubicBezTo>
                    <a:cubicBezTo>
                      <a:pt x="80787" y="7104"/>
                      <a:pt x="74727" y="2619"/>
                      <a:pt x="69856" y="2619"/>
                    </a:cubicBezTo>
                    <a:cubicBezTo>
                      <a:pt x="69690" y="2619"/>
                      <a:pt x="69528" y="2624"/>
                      <a:pt x="69364" y="2635"/>
                    </a:cubicBezTo>
                    <a:cubicBezTo>
                      <a:pt x="64419" y="2947"/>
                      <a:pt x="61231" y="7872"/>
                      <a:pt x="57542" y="13574"/>
                    </a:cubicBezTo>
                    <a:cubicBezTo>
                      <a:pt x="54579" y="18149"/>
                      <a:pt x="51222" y="23339"/>
                      <a:pt x="46431" y="26598"/>
                    </a:cubicBezTo>
                    <a:cubicBezTo>
                      <a:pt x="43099" y="28863"/>
                      <a:pt x="39377" y="29992"/>
                      <a:pt x="35180" y="29992"/>
                    </a:cubicBezTo>
                    <a:cubicBezTo>
                      <a:pt x="32456" y="29992"/>
                      <a:pt x="29532" y="29517"/>
                      <a:pt x="26384" y="28569"/>
                    </a:cubicBezTo>
                    <a:cubicBezTo>
                      <a:pt x="22756" y="27475"/>
                      <a:pt x="19417" y="26929"/>
                      <a:pt x="16379" y="26929"/>
                    </a:cubicBezTo>
                    <a:cubicBezTo>
                      <a:pt x="11491" y="26929"/>
                      <a:pt x="7383" y="28342"/>
                      <a:pt x="4102" y="31163"/>
                    </a:cubicBezTo>
                    <a:cubicBezTo>
                      <a:pt x="2551" y="32497"/>
                      <a:pt x="1182" y="34154"/>
                      <a:pt x="1" y="36114"/>
                    </a:cubicBezTo>
                    <a:lnTo>
                      <a:pt x="106" y="36114"/>
                    </a:lnTo>
                    <a:cubicBezTo>
                      <a:pt x="1275" y="34181"/>
                      <a:pt x="2627" y="32547"/>
                      <a:pt x="4162" y="31229"/>
                    </a:cubicBezTo>
                    <a:cubicBezTo>
                      <a:pt x="7426" y="28423"/>
                      <a:pt x="11515" y="27017"/>
                      <a:pt x="16382" y="27017"/>
                    </a:cubicBezTo>
                    <a:cubicBezTo>
                      <a:pt x="19411" y="27017"/>
                      <a:pt x="22741" y="27562"/>
                      <a:pt x="26360" y="28652"/>
                    </a:cubicBezTo>
                    <a:cubicBezTo>
                      <a:pt x="29516" y="29603"/>
                      <a:pt x="32449" y="30080"/>
                      <a:pt x="35182" y="30080"/>
                    </a:cubicBezTo>
                    <a:cubicBezTo>
                      <a:pt x="39397" y="30080"/>
                      <a:pt x="43136" y="28946"/>
                      <a:pt x="46482" y="26670"/>
                    </a:cubicBezTo>
                    <a:cubicBezTo>
                      <a:pt x="51291" y="23399"/>
                      <a:pt x="54652" y="18205"/>
                      <a:pt x="57620" y="13620"/>
                    </a:cubicBezTo>
                    <a:cubicBezTo>
                      <a:pt x="61296" y="7938"/>
                      <a:pt x="64473" y="3032"/>
                      <a:pt x="69371" y="2722"/>
                    </a:cubicBezTo>
                    <a:cubicBezTo>
                      <a:pt x="69532" y="2710"/>
                      <a:pt x="69694" y="2707"/>
                      <a:pt x="69858" y="2707"/>
                    </a:cubicBezTo>
                    <a:cubicBezTo>
                      <a:pt x="74700" y="2707"/>
                      <a:pt x="80741" y="7183"/>
                      <a:pt x="88798" y="16730"/>
                    </a:cubicBezTo>
                    <a:cubicBezTo>
                      <a:pt x="95736" y="24943"/>
                      <a:pt x="101700" y="28950"/>
                      <a:pt x="106991" y="28950"/>
                    </a:cubicBezTo>
                    <a:cubicBezTo>
                      <a:pt x="107210" y="28950"/>
                      <a:pt x="107428" y="28943"/>
                      <a:pt x="107645" y="28930"/>
                    </a:cubicBezTo>
                    <a:cubicBezTo>
                      <a:pt x="114607" y="28489"/>
                      <a:pt x="119412" y="21069"/>
                      <a:pt x="124058" y="13893"/>
                    </a:cubicBezTo>
                    <a:cubicBezTo>
                      <a:pt x="128531" y="6986"/>
                      <a:pt x="132757" y="462"/>
                      <a:pt x="138643" y="104"/>
                    </a:cubicBezTo>
                    <a:cubicBezTo>
                      <a:pt x="138803" y="94"/>
                      <a:pt x="138964" y="89"/>
                      <a:pt x="139126" y="89"/>
                    </a:cubicBezTo>
                    <a:cubicBezTo>
                      <a:pt x="140741" y="89"/>
                      <a:pt x="142422" y="566"/>
                      <a:pt x="144180" y="1515"/>
                    </a:cubicBezTo>
                    <a:lnTo>
                      <a:pt x="144180" y="1414"/>
                    </a:lnTo>
                    <a:cubicBezTo>
                      <a:pt x="142426" y="474"/>
                      <a:pt x="140748" y="1"/>
                      <a:pt x="1391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540788" y="4099950"/>
                <a:ext cx="3582025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143281" h="35070" extrusionOk="0">
                    <a:moveTo>
                      <a:pt x="138573" y="0"/>
                    </a:moveTo>
                    <a:cubicBezTo>
                      <a:pt x="138420" y="0"/>
                      <a:pt x="138267" y="4"/>
                      <a:pt x="138115" y="13"/>
                    </a:cubicBezTo>
                    <a:cubicBezTo>
                      <a:pt x="132119" y="351"/>
                      <a:pt x="127783" y="7041"/>
                      <a:pt x="123194" y="14125"/>
                    </a:cubicBezTo>
                    <a:cubicBezTo>
                      <a:pt x="118476" y="21408"/>
                      <a:pt x="113594" y="28939"/>
                      <a:pt x="106673" y="29325"/>
                    </a:cubicBezTo>
                    <a:cubicBezTo>
                      <a:pt x="106487" y="29335"/>
                      <a:pt x="106300" y="29341"/>
                      <a:pt x="106115" y="29341"/>
                    </a:cubicBezTo>
                    <a:cubicBezTo>
                      <a:pt x="100898" y="29341"/>
                      <a:pt x="95065" y="25319"/>
                      <a:pt x="88312" y="17070"/>
                    </a:cubicBezTo>
                    <a:cubicBezTo>
                      <a:pt x="80355" y="7353"/>
                      <a:pt x="74376" y="2802"/>
                      <a:pt x="69545" y="2802"/>
                    </a:cubicBezTo>
                    <a:cubicBezTo>
                      <a:pt x="69417" y="2802"/>
                      <a:pt x="69292" y="2805"/>
                      <a:pt x="69165" y="2811"/>
                    </a:cubicBezTo>
                    <a:cubicBezTo>
                      <a:pt x="64296" y="3055"/>
                      <a:pt x="61095" y="7881"/>
                      <a:pt x="57389" y="13470"/>
                    </a:cubicBezTo>
                    <a:cubicBezTo>
                      <a:pt x="54396" y="17985"/>
                      <a:pt x="51002" y="23103"/>
                      <a:pt x="46190" y="26293"/>
                    </a:cubicBezTo>
                    <a:cubicBezTo>
                      <a:pt x="42907" y="28470"/>
                      <a:pt x="39260" y="29555"/>
                      <a:pt x="35169" y="29555"/>
                    </a:cubicBezTo>
                    <a:cubicBezTo>
                      <a:pt x="32382" y="29555"/>
                      <a:pt x="29390" y="29051"/>
                      <a:pt x="26166" y="28046"/>
                    </a:cubicBezTo>
                    <a:cubicBezTo>
                      <a:pt x="22481" y="26897"/>
                      <a:pt x="19091" y="26323"/>
                      <a:pt x="16009" y="26323"/>
                    </a:cubicBezTo>
                    <a:cubicBezTo>
                      <a:pt x="11251" y="26323"/>
                      <a:pt x="7228" y="27691"/>
                      <a:pt x="3987" y="30424"/>
                    </a:cubicBezTo>
                    <a:cubicBezTo>
                      <a:pt x="2495" y="31682"/>
                      <a:pt x="1162" y="33236"/>
                      <a:pt x="1" y="35070"/>
                    </a:cubicBezTo>
                    <a:lnTo>
                      <a:pt x="107" y="35070"/>
                    </a:lnTo>
                    <a:cubicBezTo>
                      <a:pt x="1255" y="33265"/>
                      <a:pt x="2570" y="31733"/>
                      <a:pt x="4043" y="30491"/>
                    </a:cubicBezTo>
                    <a:cubicBezTo>
                      <a:pt x="7267" y="27774"/>
                      <a:pt x="11272" y="26412"/>
                      <a:pt x="16010" y="26412"/>
                    </a:cubicBezTo>
                    <a:cubicBezTo>
                      <a:pt x="19082" y="26412"/>
                      <a:pt x="22463" y="26985"/>
                      <a:pt x="26140" y="28131"/>
                    </a:cubicBezTo>
                    <a:cubicBezTo>
                      <a:pt x="29374" y="29140"/>
                      <a:pt x="32376" y="29645"/>
                      <a:pt x="35172" y="29645"/>
                    </a:cubicBezTo>
                    <a:cubicBezTo>
                      <a:pt x="39279" y="29645"/>
                      <a:pt x="42942" y="28555"/>
                      <a:pt x="46238" y="26368"/>
                    </a:cubicBezTo>
                    <a:cubicBezTo>
                      <a:pt x="51066" y="23164"/>
                      <a:pt x="54464" y="18041"/>
                      <a:pt x="57463" y="13519"/>
                    </a:cubicBezTo>
                    <a:cubicBezTo>
                      <a:pt x="61155" y="7951"/>
                      <a:pt x="64345" y="3141"/>
                      <a:pt x="69169" y="2898"/>
                    </a:cubicBezTo>
                    <a:cubicBezTo>
                      <a:pt x="69293" y="2891"/>
                      <a:pt x="69420" y="2890"/>
                      <a:pt x="69545" y="2890"/>
                    </a:cubicBezTo>
                    <a:cubicBezTo>
                      <a:pt x="74347" y="2890"/>
                      <a:pt x="80305" y="7429"/>
                      <a:pt x="88243" y="17126"/>
                    </a:cubicBezTo>
                    <a:cubicBezTo>
                      <a:pt x="95015" y="25397"/>
                      <a:pt x="100869" y="29428"/>
                      <a:pt x="106115" y="29428"/>
                    </a:cubicBezTo>
                    <a:cubicBezTo>
                      <a:pt x="106303" y="29428"/>
                      <a:pt x="106490" y="29424"/>
                      <a:pt x="106677" y="29413"/>
                    </a:cubicBezTo>
                    <a:cubicBezTo>
                      <a:pt x="113646" y="29024"/>
                      <a:pt x="118539" y="21474"/>
                      <a:pt x="123268" y="14172"/>
                    </a:cubicBezTo>
                    <a:cubicBezTo>
                      <a:pt x="127847" y="7108"/>
                      <a:pt x="132169" y="436"/>
                      <a:pt x="138119" y="99"/>
                    </a:cubicBezTo>
                    <a:cubicBezTo>
                      <a:pt x="138272" y="91"/>
                      <a:pt x="138426" y="86"/>
                      <a:pt x="138580" y="86"/>
                    </a:cubicBezTo>
                    <a:cubicBezTo>
                      <a:pt x="140091" y="86"/>
                      <a:pt x="141655" y="502"/>
                      <a:pt x="143280" y="1342"/>
                    </a:cubicBezTo>
                    <a:lnTo>
                      <a:pt x="143280" y="1250"/>
                    </a:lnTo>
                    <a:cubicBezTo>
                      <a:pt x="141654" y="419"/>
                      <a:pt x="140088" y="0"/>
                      <a:pt x="13857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563763" y="4126000"/>
                <a:ext cx="35591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4" h="34028" extrusionOk="0">
                    <a:moveTo>
                      <a:pt x="137986" y="1"/>
                    </a:moveTo>
                    <a:cubicBezTo>
                      <a:pt x="137848" y="1"/>
                      <a:pt x="137710" y="4"/>
                      <a:pt x="137573" y="11"/>
                    </a:cubicBezTo>
                    <a:cubicBezTo>
                      <a:pt x="131512" y="327"/>
                      <a:pt x="127079" y="7167"/>
                      <a:pt x="122384" y="14409"/>
                    </a:cubicBezTo>
                    <a:cubicBezTo>
                      <a:pt x="117581" y="21818"/>
                      <a:pt x="112616" y="29480"/>
                      <a:pt x="105690" y="29812"/>
                    </a:cubicBezTo>
                    <a:cubicBezTo>
                      <a:pt x="105534" y="29819"/>
                      <a:pt x="105377" y="29822"/>
                      <a:pt x="105222" y="29822"/>
                    </a:cubicBezTo>
                    <a:cubicBezTo>
                      <a:pt x="100052" y="29822"/>
                      <a:pt x="94328" y="25774"/>
                      <a:pt x="87739" y="17468"/>
                    </a:cubicBezTo>
                    <a:cubicBezTo>
                      <a:pt x="79907" y="7600"/>
                      <a:pt x="74011" y="2984"/>
                      <a:pt x="69216" y="2984"/>
                    </a:cubicBezTo>
                    <a:cubicBezTo>
                      <a:pt x="69123" y="2984"/>
                      <a:pt x="69034" y="2987"/>
                      <a:pt x="68944" y="2990"/>
                    </a:cubicBezTo>
                    <a:cubicBezTo>
                      <a:pt x="64150" y="3168"/>
                      <a:pt x="60935" y="7896"/>
                      <a:pt x="57213" y="13373"/>
                    </a:cubicBezTo>
                    <a:cubicBezTo>
                      <a:pt x="54186" y="17825"/>
                      <a:pt x="50759" y="22869"/>
                      <a:pt x="45926" y="25995"/>
                    </a:cubicBezTo>
                    <a:cubicBezTo>
                      <a:pt x="42693" y="28083"/>
                      <a:pt x="39122" y="29125"/>
                      <a:pt x="35138" y="29125"/>
                    </a:cubicBezTo>
                    <a:cubicBezTo>
                      <a:pt x="32288" y="29125"/>
                      <a:pt x="29227" y="28592"/>
                      <a:pt x="25927" y="27528"/>
                    </a:cubicBezTo>
                    <a:cubicBezTo>
                      <a:pt x="22185" y="26321"/>
                      <a:pt x="18746" y="25718"/>
                      <a:pt x="15621" y="25718"/>
                    </a:cubicBezTo>
                    <a:cubicBezTo>
                      <a:pt x="10989" y="25718"/>
                      <a:pt x="7050" y="27043"/>
                      <a:pt x="3850" y="29690"/>
                    </a:cubicBezTo>
                    <a:cubicBezTo>
                      <a:pt x="2420" y="30870"/>
                      <a:pt x="1137" y="32323"/>
                      <a:pt x="1" y="34028"/>
                    </a:cubicBezTo>
                    <a:lnTo>
                      <a:pt x="109" y="34028"/>
                    </a:lnTo>
                    <a:cubicBezTo>
                      <a:pt x="1231" y="32351"/>
                      <a:pt x="2498" y="30921"/>
                      <a:pt x="3908" y="29757"/>
                    </a:cubicBezTo>
                    <a:cubicBezTo>
                      <a:pt x="7092" y="27126"/>
                      <a:pt x="11012" y="25808"/>
                      <a:pt x="15623" y="25808"/>
                    </a:cubicBezTo>
                    <a:cubicBezTo>
                      <a:pt x="18738" y="25808"/>
                      <a:pt x="22168" y="26409"/>
                      <a:pt x="25900" y="27613"/>
                    </a:cubicBezTo>
                    <a:cubicBezTo>
                      <a:pt x="29210" y="28680"/>
                      <a:pt x="32282" y="29215"/>
                      <a:pt x="35142" y="29215"/>
                    </a:cubicBezTo>
                    <a:cubicBezTo>
                      <a:pt x="39142" y="29215"/>
                      <a:pt x="42729" y="28169"/>
                      <a:pt x="45976" y="26069"/>
                    </a:cubicBezTo>
                    <a:cubicBezTo>
                      <a:pt x="50823" y="22937"/>
                      <a:pt x="54258" y="17882"/>
                      <a:pt x="57289" y="13423"/>
                    </a:cubicBezTo>
                    <a:cubicBezTo>
                      <a:pt x="60997" y="7966"/>
                      <a:pt x="64200" y="3254"/>
                      <a:pt x="68949" y="3080"/>
                    </a:cubicBezTo>
                    <a:cubicBezTo>
                      <a:pt x="69040" y="3076"/>
                      <a:pt x="69129" y="3075"/>
                      <a:pt x="69220" y="3075"/>
                    </a:cubicBezTo>
                    <a:cubicBezTo>
                      <a:pt x="73984" y="3075"/>
                      <a:pt x="79859" y="7679"/>
                      <a:pt x="87671" y="17524"/>
                    </a:cubicBezTo>
                    <a:cubicBezTo>
                      <a:pt x="94279" y="25852"/>
                      <a:pt x="100029" y="29913"/>
                      <a:pt x="105224" y="29913"/>
                    </a:cubicBezTo>
                    <a:cubicBezTo>
                      <a:pt x="105383" y="29913"/>
                      <a:pt x="105541" y="29908"/>
                      <a:pt x="105698" y="29901"/>
                    </a:cubicBezTo>
                    <a:cubicBezTo>
                      <a:pt x="112668" y="29569"/>
                      <a:pt x="117646" y="21887"/>
                      <a:pt x="122462" y="14458"/>
                    </a:cubicBezTo>
                    <a:cubicBezTo>
                      <a:pt x="127143" y="7234"/>
                      <a:pt x="131565" y="414"/>
                      <a:pt x="137580" y="100"/>
                    </a:cubicBezTo>
                    <a:cubicBezTo>
                      <a:pt x="137721" y="93"/>
                      <a:pt x="137862" y="90"/>
                      <a:pt x="138004" y="90"/>
                    </a:cubicBezTo>
                    <a:cubicBezTo>
                      <a:pt x="139414" y="90"/>
                      <a:pt x="140865" y="463"/>
                      <a:pt x="142364" y="1196"/>
                    </a:cubicBezTo>
                    <a:lnTo>
                      <a:pt x="142364" y="1095"/>
                    </a:lnTo>
                    <a:cubicBezTo>
                      <a:pt x="140857" y="364"/>
                      <a:pt x="139402" y="1"/>
                      <a:pt x="13798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586888" y="4152050"/>
                <a:ext cx="353592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141437" h="32986" extrusionOk="0">
                    <a:moveTo>
                      <a:pt x="137416" y="0"/>
                    </a:moveTo>
                    <a:cubicBezTo>
                      <a:pt x="137285" y="0"/>
                      <a:pt x="137153" y="3"/>
                      <a:pt x="137023" y="10"/>
                    </a:cubicBezTo>
                    <a:cubicBezTo>
                      <a:pt x="134272" y="141"/>
                      <a:pt x="131569" y="1689"/>
                      <a:pt x="128758" y="4744"/>
                    </a:cubicBezTo>
                    <a:cubicBezTo>
                      <a:pt x="126253" y="7468"/>
                      <a:pt x="123870" y="11140"/>
                      <a:pt x="121567" y="14693"/>
                    </a:cubicBezTo>
                    <a:cubicBezTo>
                      <a:pt x="116681" y="22228"/>
                      <a:pt x="111628" y="30020"/>
                      <a:pt x="104704" y="30297"/>
                    </a:cubicBezTo>
                    <a:cubicBezTo>
                      <a:pt x="104577" y="30303"/>
                      <a:pt x="104449" y="30305"/>
                      <a:pt x="104321" y="30305"/>
                    </a:cubicBezTo>
                    <a:cubicBezTo>
                      <a:pt x="99202" y="30305"/>
                      <a:pt x="93582" y="26230"/>
                      <a:pt x="87156" y="17869"/>
                    </a:cubicBezTo>
                    <a:cubicBezTo>
                      <a:pt x="79452" y="7845"/>
                      <a:pt x="73640" y="3166"/>
                      <a:pt x="68882" y="3166"/>
                    </a:cubicBezTo>
                    <a:cubicBezTo>
                      <a:pt x="68827" y="3166"/>
                      <a:pt x="68769" y="3166"/>
                      <a:pt x="68713" y="3169"/>
                    </a:cubicBezTo>
                    <a:cubicBezTo>
                      <a:pt x="63991" y="3278"/>
                      <a:pt x="60765" y="7911"/>
                      <a:pt x="57027" y="13277"/>
                    </a:cubicBezTo>
                    <a:cubicBezTo>
                      <a:pt x="53970" y="17667"/>
                      <a:pt x="50504" y="22640"/>
                      <a:pt x="45652" y="25696"/>
                    </a:cubicBezTo>
                    <a:cubicBezTo>
                      <a:pt x="42473" y="27699"/>
                      <a:pt x="38978" y="28698"/>
                      <a:pt x="35100" y="28698"/>
                    </a:cubicBezTo>
                    <a:cubicBezTo>
                      <a:pt x="32185" y="28698"/>
                      <a:pt x="29055" y="28134"/>
                      <a:pt x="25678" y="27009"/>
                    </a:cubicBezTo>
                    <a:cubicBezTo>
                      <a:pt x="21882" y="25744"/>
                      <a:pt x="18394" y="25113"/>
                      <a:pt x="15228" y="25113"/>
                    </a:cubicBezTo>
                    <a:cubicBezTo>
                      <a:pt x="10719" y="25113"/>
                      <a:pt x="6864" y="26394"/>
                      <a:pt x="3705" y="28954"/>
                    </a:cubicBezTo>
                    <a:cubicBezTo>
                      <a:pt x="2342" y="30059"/>
                      <a:pt x="1105" y="31406"/>
                      <a:pt x="1" y="32986"/>
                    </a:cubicBezTo>
                    <a:lnTo>
                      <a:pt x="109" y="32986"/>
                    </a:lnTo>
                    <a:cubicBezTo>
                      <a:pt x="1200" y="31435"/>
                      <a:pt x="2420" y="30110"/>
                      <a:pt x="3762" y="29023"/>
                    </a:cubicBezTo>
                    <a:cubicBezTo>
                      <a:pt x="6907" y="26476"/>
                      <a:pt x="10745" y="25200"/>
                      <a:pt x="15236" y="25200"/>
                    </a:cubicBezTo>
                    <a:cubicBezTo>
                      <a:pt x="18390" y="25200"/>
                      <a:pt x="21867" y="25830"/>
                      <a:pt x="25651" y="27091"/>
                    </a:cubicBezTo>
                    <a:cubicBezTo>
                      <a:pt x="29037" y="28220"/>
                      <a:pt x="32178" y="28785"/>
                      <a:pt x="35102" y="28785"/>
                    </a:cubicBezTo>
                    <a:cubicBezTo>
                      <a:pt x="38996" y="28785"/>
                      <a:pt x="42506" y="27782"/>
                      <a:pt x="45701" y="25771"/>
                    </a:cubicBezTo>
                    <a:cubicBezTo>
                      <a:pt x="50569" y="22704"/>
                      <a:pt x="54041" y="17722"/>
                      <a:pt x="57100" y="13329"/>
                    </a:cubicBezTo>
                    <a:cubicBezTo>
                      <a:pt x="60824" y="7983"/>
                      <a:pt x="64040" y="3369"/>
                      <a:pt x="68715" y="3258"/>
                    </a:cubicBezTo>
                    <a:cubicBezTo>
                      <a:pt x="68771" y="3257"/>
                      <a:pt x="68827" y="3257"/>
                      <a:pt x="68882" y="3257"/>
                    </a:cubicBezTo>
                    <a:cubicBezTo>
                      <a:pt x="73610" y="3257"/>
                      <a:pt x="79402" y="7925"/>
                      <a:pt x="87087" y="17923"/>
                    </a:cubicBezTo>
                    <a:cubicBezTo>
                      <a:pt x="93532" y="26309"/>
                      <a:pt x="99176" y="30394"/>
                      <a:pt x="104322" y="30394"/>
                    </a:cubicBezTo>
                    <a:cubicBezTo>
                      <a:pt x="104452" y="30394"/>
                      <a:pt x="104581" y="30392"/>
                      <a:pt x="104709" y="30387"/>
                    </a:cubicBezTo>
                    <a:cubicBezTo>
                      <a:pt x="111678" y="30109"/>
                      <a:pt x="116745" y="22296"/>
                      <a:pt x="121643" y="14743"/>
                    </a:cubicBezTo>
                    <a:cubicBezTo>
                      <a:pt x="123944" y="11195"/>
                      <a:pt x="126325" y="7524"/>
                      <a:pt x="128825" y="4804"/>
                    </a:cubicBezTo>
                    <a:cubicBezTo>
                      <a:pt x="131618" y="1769"/>
                      <a:pt x="134300" y="230"/>
                      <a:pt x="137028" y="99"/>
                    </a:cubicBezTo>
                    <a:cubicBezTo>
                      <a:pt x="137150" y="94"/>
                      <a:pt x="137273" y="91"/>
                      <a:pt x="137397" y="91"/>
                    </a:cubicBezTo>
                    <a:cubicBezTo>
                      <a:pt x="138710" y="91"/>
                      <a:pt x="140054" y="412"/>
                      <a:pt x="141436" y="1049"/>
                    </a:cubicBezTo>
                    <a:lnTo>
                      <a:pt x="141436" y="947"/>
                    </a:lnTo>
                    <a:cubicBezTo>
                      <a:pt x="140061" y="317"/>
                      <a:pt x="138723" y="0"/>
                      <a:pt x="1374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610513" y="4178075"/>
                <a:ext cx="3512325" cy="798625"/>
              </a:xfrm>
              <a:custGeom>
                <a:avLst/>
                <a:gdLst/>
                <a:ahLst/>
                <a:cxnLst/>
                <a:rect l="l" t="t" r="r" b="b"/>
                <a:pathLst>
                  <a:path w="140493" h="31945" extrusionOk="0">
                    <a:moveTo>
                      <a:pt x="136798" y="0"/>
                    </a:moveTo>
                    <a:cubicBezTo>
                      <a:pt x="136682" y="0"/>
                      <a:pt x="136567" y="3"/>
                      <a:pt x="136452" y="8"/>
                    </a:cubicBezTo>
                    <a:cubicBezTo>
                      <a:pt x="133673" y="129"/>
                      <a:pt x="130932" y="1704"/>
                      <a:pt x="128070" y="4820"/>
                    </a:cubicBezTo>
                    <a:cubicBezTo>
                      <a:pt x="125516" y="7602"/>
                      <a:pt x="123081" y="11353"/>
                      <a:pt x="120730" y="14979"/>
                    </a:cubicBezTo>
                    <a:cubicBezTo>
                      <a:pt x="115760" y="22640"/>
                      <a:pt x="110620" y="30560"/>
                      <a:pt x="103705" y="30782"/>
                    </a:cubicBezTo>
                    <a:cubicBezTo>
                      <a:pt x="103605" y="30787"/>
                      <a:pt x="103505" y="30788"/>
                      <a:pt x="103405" y="30788"/>
                    </a:cubicBezTo>
                    <a:cubicBezTo>
                      <a:pt x="98336" y="30788"/>
                      <a:pt x="92820" y="26689"/>
                      <a:pt x="86556" y="18269"/>
                    </a:cubicBezTo>
                    <a:cubicBezTo>
                      <a:pt x="78983" y="8093"/>
                      <a:pt x="73254" y="3349"/>
                      <a:pt x="68532" y="3349"/>
                    </a:cubicBezTo>
                    <a:lnTo>
                      <a:pt x="68465" y="3349"/>
                    </a:lnTo>
                    <a:cubicBezTo>
                      <a:pt x="63816" y="3394"/>
                      <a:pt x="60577" y="7932"/>
                      <a:pt x="56824" y="13187"/>
                    </a:cubicBezTo>
                    <a:cubicBezTo>
                      <a:pt x="53736" y="17512"/>
                      <a:pt x="50235" y="22414"/>
                      <a:pt x="45362" y="25400"/>
                    </a:cubicBezTo>
                    <a:cubicBezTo>
                      <a:pt x="42234" y="27318"/>
                      <a:pt x="38815" y="28275"/>
                      <a:pt x="35040" y="28275"/>
                    </a:cubicBezTo>
                    <a:cubicBezTo>
                      <a:pt x="32063" y="28275"/>
                      <a:pt x="28865" y="27680"/>
                      <a:pt x="25412" y="26492"/>
                    </a:cubicBezTo>
                    <a:cubicBezTo>
                      <a:pt x="21565" y="25167"/>
                      <a:pt x="18031" y="24505"/>
                      <a:pt x="14825" y="24505"/>
                    </a:cubicBezTo>
                    <a:cubicBezTo>
                      <a:pt x="10437" y="24505"/>
                      <a:pt x="6663" y="25745"/>
                      <a:pt x="3545" y="28222"/>
                    </a:cubicBezTo>
                    <a:cubicBezTo>
                      <a:pt x="2252" y="29249"/>
                      <a:pt x="1071" y="30493"/>
                      <a:pt x="1" y="31945"/>
                    </a:cubicBezTo>
                    <a:lnTo>
                      <a:pt x="112" y="31945"/>
                    </a:lnTo>
                    <a:cubicBezTo>
                      <a:pt x="1166" y="30522"/>
                      <a:pt x="2330" y="29301"/>
                      <a:pt x="3598" y="28291"/>
                    </a:cubicBezTo>
                    <a:cubicBezTo>
                      <a:pt x="6702" y="25828"/>
                      <a:pt x="10458" y="24594"/>
                      <a:pt x="14828" y="24594"/>
                    </a:cubicBezTo>
                    <a:cubicBezTo>
                      <a:pt x="18023" y="24594"/>
                      <a:pt x="21546" y="25253"/>
                      <a:pt x="25382" y="26574"/>
                    </a:cubicBezTo>
                    <a:cubicBezTo>
                      <a:pt x="28844" y="27765"/>
                      <a:pt x="32052" y="28362"/>
                      <a:pt x="35039" y="28362"/>
                    </a:cubicBezTo>
                    <a:cubicBezTo>
                      <a:pt x="38830" y="28362"/>
                      <a:pt x="42264" y="27400"/>
                      <a:pt x="45406" y="25474"/>
                    </a:cubicBezTo>
                    <a:cubicBezTo>
                      <a:pt x="50294" y="22476"/>
                      <a:pt x="53802" y="17568"/>
                      <a:pt x="56895" y="13235"/>
                    </a:cubicBezTo>
                    <a:cubicBezTo>
                      <a:pt x="60631" y="7999"/>
                      <a:pt x="63862" y="3480"/>
                      <a:pt x="68465" y="3434"/>
                    </a:cubicBezTo>
                    <a:lnTo>
                      <a:pt x="68532" y="3434"/>
                    </a:lnTo>
                    <a:cubicBezTo>
                      <a:pt x="73223" y="3434"/>
                      <a:pt x="78931" y="8169"/>
                      <a:pt x="86484" y="18319"/>
                    </a:cubicBezTo>
                    <a:cubicBezTo>
                      <a:pt x="92767" y="26762"/>
                      <a:pt x="98306" y="30875"/>
                      <a:pt x="103405" y="30875"/>
                    </a:cubicBezTo>
                    <a:cubicBezTo>
                      <a:pt x="103505" y="30875"/>
                      <a:pt x="103608" y="30873"/>
                      <a:pt x="103708" y="30869"/>
                    </a:cubicBezTo>
                    <a:cubicBezTo>
                      <a:pt x="110671" y="30646"/>
                      <a:pt x="115823" y="22705"/>
                      <a:pt x="120804" y="15025"/>
                    </a:cubicBezTo>
                    <a:cubicBezTo>
                      <a:pt x="123156" y="11401"/>
                      <a:pt x="125587" y="7654"/>
                      <a:pt x="128137" y="4878"/>
                    </a:cubicBezTo>
                    <a:cubicBezTo>
                      <a:pt x="130984" y="1778"/>
                      <a:pt x="133705" y="215"/>
                      <a:pt x="136458" y="95"/>
                    </a:cubicBezTo>
                    <a:cubicBezTo>
                      <a:pt x="136573" y="90"/>
                      <a:pt x="136688" y="88"/>
                      <a:pt x="136803" y="88"/>
                    </a:cubicBezTo>
                    <a:cubicBezTo>
                      <a:pt x="138008" y="88"/>
                      <a:pt x="139235" y="362"/>
                      <a:pt x="140492" y="902"/>
                    </a:cubicBezTo>
                    <a:lnTo>
                      <a:pt x="140492" y="805"/>
                    </a:lnTo>
                    <a:cubicBezTo>
                      <a:pt x="139236" y="269"/>
                      <a:pt x="138007" y="0"/>
                      <a:pt x="13679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34513" y="4292200"/>
                <a:ext cx="2496375" cy="684475"/>
              </a:xfrm>
              <a:custGeom>
                <a:avLst/>
                <a:gdLst/>
                <a:ahLst/>
                <a:cxnLst/>
                <a:rect l="l" t="t" r="r" b="b"/>
                <a:pathLst>
                  <a:path w="99855" h="27379" extrusionOk="0">
                    <a:moveTo>
                      <a:pt x="68168" y="1"/>
                    </a:moveTo>
                    <a:cubicBezTo>
                      <a:pt x="63608" y="1"/>
                      <a:pt x="60360" y="4437"/>
                      <a:pt x="56602" y="9569"/>
                    </a:cubicBezTo>
                    <a:cubicBezTo>
                      <a:pt x="53482" y="13830"/>
                      <a:pt x="49945" y="18659"/>
                      <a:pt x="45053" y="21577"/>
                    </a:cubicBezTo>
                    <a:cubicBezTo>
                      <a:pt x="41978" y="23411"/>
                      <a:pt x="38633" y="24327"/>
                      <a:pt x="34960" y="24327"/>
                    </a:cubicBezTo>
                    <a:cubicBezTo>
                      <a:pt x="31920" y="24327"/>
                      <a:pt x="28656" y="23700"/>
                      <a:pt x="25131" y="22448"/>
                    </a:cubicBezTo>
                    <a:cubicBezTo>
                      <a:pt x="21233" y="21063"/>
                      <a:pt x="17654" y="20371"/>
                      <a:pt x="14409" y="20371"/>
                    </a:cubicBezTo>
                    <a:cubicBezTo>
                      <a:pt x="10137" y="20371"/>
                      <a:pt x="6445" y="21570"/>
                      <a:pt x="3369" y="23965"/>
                    </a:cubicBezTo>
                    <a:cubicBezTo>
                      <a:pt x="2151" y="24913"/>
                      <a:pt x="1027" y="26055"/>
                      <a:pt x="0" y="27378"/>
                    </a:cubicBezTo>
                    <a:lnTo>
                      <a:pt x="112" y="27378"/>
                    </a:lnTo>
                    <a:cubicBezTo>
                      <a:pt x="1122" y="26084"/>
                      <a:pt x="2227" y="24965"/>
                      <a:pt x="3422" y="24035"/>
                    </a:cubicBezTo>
                    <a:cubicBezTo>
                      <a:pt x="6483" y="21653"/>
                      <a:pt x="10158" y="20460"/>
                      <a:pt x="14411" y="20460"/>
                    </a:cubicBezTo>
                    <a:cubicBezTo>
                      <a:pt x="17645" y="20460"/>
                      <a:pt x="21213" y="21150"/>
                      <a:pt x="25099" y="22531"/>
                    </a:cubicBezTo>
                    <a:cubicBezTo>
                      <a:pt x="28636" y="23786"/>
                      <a:pt x="31912" y="24415"/>
                      <a:pt x="34962" y="24415"/>
                    </a:cubicBezTo>
                    <a:cubicBezTo>
                      <a:pt x="38651" y="24415"/>
                      <a:pt x="42009" y="23496"/>
                      <a:pt x="45098" y="21654"/>
                    </a:cubicBezTo>
                    <a:cubicBezTo>
                      <a:pt x="50004" y="18727"/>
                      <a:pt x="53548" y="13889"/>
                      <a:pt x="56674" y="9622"/>
                    </a:cubicBezTo>
                    <a:cubicBezTo>
                      <a:pt x="60418" y="4506"/>
                      <a:pt x="63653" y="89"/>
                      <a:pt x="68168" y="89"/>
                    </a:cubicBezTo>
                    <a:lnTo>
                      <a:pt x="68195" y="89"/>
                    </a:lnTo>
                    <a:cubicBezTo>
                      <a:pt x="72844" y="106"/>
                      <a:pt x="78460" y="4907"/>
                      <a:pt x="85866" y="15195"/>
                    </a:cubicBezTo>
                    <a:cubicBezTo>
                      <a:pt x="90816" y="22071"/>
                      <a:pt x="95318" y="26091"/>
                      <a:pt x="99529" y="27378"/>
                    </a:cubicBezTo>
                    <a:lnTo>
                      <a:pt x="99854" y="27378"/>
                    </a:lnTo>
                    <a:cubicBezTo>
                      <a:pt x="95578" y="26203"/>
                      <a:pt x="90997" y="22169"/>
                      <a:pt x="85940" y="15145"/>
                    </a:cubicBezTo>
                    <a:cubicBezTo>
                      <a:pt x="78517" y="4832"/>
                      <a:pt x="72878" y="21"/>
                      <a:pt x="6819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59938" y="4204100"/>
                <a:ext cx="862900" cy="772600"/>
              </a:xfrm>
              <a:custGeom>
                <a:avLst/>
                <a:gdLst/>
                <a:ahLst/>
                <a:cxnLst/>
                <a:rect l="l" t="t" r="r" b="b"/>
                <a:pathLst>
                  <a:path w="34516" h="30904" extrusionOk="0">
                    <a:moveTo>
                      <a:pt x="31168" y="1"/>
                    </a:moveTo>
                    <a:cubicBezTo>
                      <a:pt x="31062" y="1"/>
                      <a:pt x="30956" y="2"/>
                      <a:pt x="30849" y="7"/>
                    </a:cubicBezTo>
                    <a:cubicBezTo>
                      <a:pt x="28044" y="116"/>
                      <a:pt x="25264" y="1715"/>
                      <a:pt x="22347" y="4898"/>
                    </a:cubicBezTo>
                    <a:cubicBezTo>
                      <a:pt x="19748" y="7735"/>
                      <a:pt x="17261" y="11565"/>
                      <a:pt x="14859" y="15267"/>
                    </a:cubicBezTo>
                    <a:cubicBezTo>
                      <a:pt x="10389" y="22153"/>
                      <a:pt x="5785" y="29242"/>
                      <a:pt x="1" y="30904"/>
                    </a:cubicBezTo>
                    <a:lnTo>
                      <a:pt x="313" y="30904"/>
                    </a:lnTo>
                    <a:cubicBezTo>
                      <a:pt x="5993" y="29086"/>
                      <a:pt x="10530" y="22101"/>
                      <a:pt x="14934" y="15315"/>
                    </a:cubicBezTo>
                    <a:cubicBezTo>
                      <a:pt x="17336" y="11615"/>
                      <a:pt x="19820" y="7789"/>
                      <a:pt x="22413" y="4957"/>
                    </a:cubicBezTo>
                    <a:cubicBezTo>
                      <a:pt x="25312" y="1794"/>
                      <a:pt x="28073" y="204"/>
                      <a:pt x="30853" y="94"/>
                    </a:cubicBezTo>
                    <a:cubicBezTo>
                      <a:pt x="30957" y="90"/>
                      <a:pt x="31062" y="89"/>
                      <a:pt x="31168" y="89"/>
                    </a:cubicBezTo>
                    <a:cubicBezTo>
                      <a:pt x="32264" y="89"/>
                      <a:pt x="33379" y="323"/>
                      <a:pt x="34515" y="776"/>
                    </a:cubicBezTo>
                    <a:lnTo>
                      <a:pt x="34515" y="680"/>
                    </a:lnTo>
                    <a:cubicBezTo>
                      <a:pt x="33381" y="231"/>
                      <a:pt x="32266" y="1"/>
                      <a:pt x="3116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339813" y="4230075"/>
                <a:ext cx="783000" cy="746625"/>
              </a:xfrm>
              <a:custGeom>
                <a:avLst/>
                <a:gdLst/>
                <a:ahLst/>
                <a:cxnLst/>
                <a:rect l="l" t="t" r="r" b="b"/>
                <a:pathLst>
                  <a:path w="31320" h="29865" extrusionOk="0">
                    <a:moveTo>
                      <a:pt x="28306" y="0"/>
                    </a:moveTo>
                    <a:cubicBezTo>
                      <a:pt x="28214" y="0"/>
                      <a:pt x="28120" y="2"/>
                      <a:pt x="28027" y="6"/>
                    </a:cubicBezTo>
                    <a:cubicBezTo>
                      <a:pt x="25197" y="105"/>
                      <a:pt x="22375" y="1731"/>
                      <a:pt x="19408" y="4977"/>
                    </a:cubicBezTo>
                    <a:cubicBezTo>
                      <a:pt x="16759" y="7872"/>
                      <a:pt x="14223" y="11779"/>
                      <a:pt x="11768" y="15559"/>
                    </a:cubicBezTo>
                    <a:cubicBezTo>
                      <a:pt x="8106" y="21200"/>
                      <a:pt x="4353" y="26975"/>
                      <a:pt x="1" y="29865"/>
                    </a:cubicBezTo>
                    <a:lnTo>
                      <a:pt x="159" y="29865"/>
                    </a:lnTo>
                    <a:cubicBezTo>
                      <a:pt x="4480" y="26940"/>
                      <a:pt x="8205" y="21207"/>
                      <a:pt x="11844" y="15606"/>
                    </a:cubicBezTo>
                    <a:cubicBezTo>
                      <a:pt x="14296" y="11831"/>
                      <a:pt x="16831" y="7926"/>
                      <a:pt x="19473" y="5037"/>
                    </a:cubicBezTo>
                    <a:cubicBezTo>
                      <a:pt x="22424" y="1810"/>
                      <a:pt x="25223" y="193"/>
                      <a:pt x="28028" y="94"/>
                    </a:cubicBezTo>
                    <a:cubicBezTo>
                      <a:pt x="28120" y="91"/>
                      <a:pt x="28214" y="90"/>
                      <a:pt x="28306" y="90"/>
                    </a:cubicBezTo>
                    <a:cubicBezTo>
                      <a:pt x="29298" y="90"/>
                      <a:pt x="30301" y="274"/>
                      <a:pt x="31319" y="648"/>
                    </a:cubicBezTo>
                    <a:lnTo>
                      <a:pt x="31319" y="553"/>
                    </a:lnTo>
                    <a:cubicBezTo>
                      <a:pt x="30301" y="184"/>
                      <a:pt x="29298" y="0"/>
                      <a:pt x="283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658888" y="4322675"/>
                <a:ext cx="2389300" cy="654075"/>
              </a:xfrm>
              <a:custGeom>
                <a:avLst/>
                <a:gdLst/>
                <a:ahLst/>
                <a:cxnLst/>
                <a:rect l="l" t="t" r="r" b="b"/>
                <a:pathLst>
                  <a:path w="95572" h="26163" extrusionOk="0">
                    <a:moveTo>
                      <a:pt x="67790" y="0"/>
                    </a:moveTo>
                    <a:cubicBezTo>
                      <a:pt x="63352" y="0"/>
                      <a:pt x="60110" y="4315"/>
                      <a:pt x="56365" y="9305"/>
                    </a:cubicBezTo>
                    <a:cubicBezTo>
                      <a:pt x="53213" y="13500"/>
                      <a:pt x="49643" y="18258"/>
                      <a:pt x="44730" y="21106"/>
                    </a:cubicBezTo>
                    <a:cubicBezTo>
                      <a:pt x="41709" y="22857"/>
                      <a:pt x="38441" y="23732"/>
                      <a:pt x="34868" y="23732"/>
                    </a:cubicBezTo>
                    <a:cubicBezTo>
                      <a:pt x="31766" y="23732"/>
                      <a:pt x="28433" y="23072"/>
                      <a:pt x="24835" y="21754"/>
                    </a:cubicBezTo>
                    <a:cubicBezTo>
                      <a:pt x="20890" y="20308"/>
                      <a:pt x="17267" y="19585"/>
                      <a:pt x="13983" y="19585"/>
                    </a:cubicBezTo>
                    <a:cubicBezTo>
                      <a:pt x="9825" y="19585"/>
                      <a:pt x="6212" y="20744"/>
                      <a:pt x="3176" y="23058"/>
                    </a:cubicBezTo>
                    <a:cubicBezTo>
                      <a:pt x="2037" y="23927"/>
                      <a:pt x="978" y="24964"/>
                      <a:pt x="0" y="26161"/>
                    </a:cubicBezTo>
                    <a:lnTo>
                      <a:pt x="117" y="26161"/>
                    </a:lnTo>
                    <a:cubicBezTo>
                      <a:pt x="1076" y="24993"/>
                      <a:pt x="2115" y="23980"/>
                      <a:pt x="3231" y="23129"/>
                    </a:cubicBezTo>
                    <a:cubicBezTo>
                      <a:pt x="6249" y="20826"/>
                      <a:pt x="9846" y="19674"/>
                      <a:pt x="13986" y="19674"/>
                    </a:cubicBezTo>
                    <a:cubicBezTo>
                      <a:pt x="17259" y="19674"/>
                      <a:pt x="20871" y="20394"/>
                      <a:pt x="24805" y="21836"/>
                    </a:cubicBezTo>
                    <a:cubicBezTo>
                      <a:pt x="28414" y="23159"/>
                      <a:pt x="31757" y="23821"/>
                      <a:pt x="34870" y="23821"/>
                    </a:cubicBezTo>
                    <a:cubicBezTo>
                      <a:pt x="38458" y="23821"/>
                      <a:pt x="41741" y="22942"/>
                      <a:pt x="44776" y="21184"/>
                    </a:cubicBezTo>
                    <a:cubicBezTo>
                      <a:pt x="49704" y="18327"/>
                      <a:pt x="53280" y="13562"/>
                      <a:pt x="56437" y="9358"/>
                    </a:cubicBezTo>
                    <a:cubicBezTo>
                      <a:pt x="60169" y="4388"/>
                      <a:pt x="63397" y="91"/>
                      <a:pt x="67791" y="91"/>
                    </a:cubicBezTo>
                    <a:cubicBezTo>
                      <a:pt x="67830" y="91"/>
                      <a:pt x="67872" y="91"/>
                      <a:pt x="67913" y="92"/>
                    </a:cubicBezTo>
                    <a:cubicBezTo>
                      <a:pt x="72510" y="176"/>
                      <a:pt x="78016" y="5046"/>
                      <a:pt x="85237" y="15419"/>
                    </a:cubicBezTo>
                    <a:cubicBezTo>
                      <a:pt x="88833" y="20584"/>
                      <a:pt x="92198" y="24147"/>
                      <a:pt x="95401" y="26162"/>
                    </a:cubicBezTo>
                    <a:lnTo>
                      <a:pt x="95571" y="26162"/>
                    </a:lnTo>
                    <a:cubicBezTo>
                      <a:pt x="92344" y="24169"/>
                      <a:pt x="88946" y="20589"/>
                      <a:pt x="85310" y="15367"/>
                    </a:cubicBezTo>
                    <a:cubicBezTo>
                      <a:pt x="78069" y="4968"/>
                      <a:pt x="72543" y="85"/>
                      <a:pt x="67913" y="2"/>
                    </a:cubicBezTo>
                    <a:cubicBezTo>
                      <a:pt x="67872" y="2"/>
                      <a:pt x="67830" y="0"/>
                      <a:pt x="6779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388113" y="4256075"/>
                <a:ext cx="734650" cy="72062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8825" extrusionOk="0">
                    <a:moveTo>
                      <a:pt x="26706" y="0"/>
                    </a:moveTo>
                    <a:cubicBezTo>
                      <a:pt x="26627" y="0"/>
                      <a:pt x="26546" y="2"/>
                      <a:pt x="26466" y="3"/>
                    </a:cubicBezTo>
                    <a:cubicBezTo>
                      <a:pt x="23611" y="89"/>
                      <a:pt x="20753" y="1742"/>
                      <a:pt x="17729" y="5055"/>
                    </a:cubicBezTo>
                    <a:cubicBezTo>
                      <a:pt x="15034" y="8006"/>
                      <a:pt x="12445" y="11992"/>
                      <a:pt x="9941" y="15849"/>
                    </a:cubicBezTo>
                    <a:cubicBezTo>
                      <a:pt x="6786" y="20701"/>
                      <a:pt x="3570" y="25652"/>
                      <a:pt x="0" y="28825"/>
                    </a:cubicBezTo>
                    <a:lnTo>
                      <a:pt x="134" y="28825"/>
                    </a:lnTo>
                    <a:cubicBezTo>
                      <a:pt x="3684" y="25640"/>
                      <a:pt x="6880" y="20721"/>
                      <a:pt x="10014" y="15897"/>
                    </a:cubicBezTo>
                    <a:cubicBezTo>
                      <a:pt x="12517" y="12045"/>
                      <a:pt x="15104" y="8061"/>
                      <a:pt x="17794" y="5115"/>
                    </a:cubicBezTo>
                    <a:cubicBezTo>
                      <a:pt x="20800" y="1821"/>
                      <a:pt x="23637" y="180"/>
                      <a:pt x="26466" y="94"/>
                    </a:cubicBezTo>
                    <a:cubicBezTo>
                      <a:pt x="26546" y="92"/>
                      <a:pt x="26625" y="89"/>
                      <a:pt x="26706" y="89"/>
                    </a:cubicBezTo>
                    <a:cubicBezTo>
                      <a:pt x="27591" y="89"/>
                      <a:pt x="28484" y="246"/>
                      <a:pt x="29386" y="544"/>
                    </a:cubicBezTo>
                    <a:lnTo>
                      <a:pt x="29386" y="450"/>
                    </a:lnTo>
                    <a:cubicBezTo>
                      <a:pt x="28484" y="154"/>
                      <a:pt x="27591" y="0"/>
                      <a:pt x="267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683888" y="4353125"/>
                <a:ext cx="2315575" cy="623625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24945" extrusionOk="0">
                    <a:moveTo>
                      <a:pt x="67389" y="0"/>
                    </a:moveTo>
                    <a:cubicBezTo>
                      <a:pt x="63067" y="0"/>
                      <a:pt x="59837" y="4196"/>
                      <a:pt x="56104" y="9043"/>
                    </a:cubicBezTo>
                    <a:cubicBezTo>
                      <a:pt x="52922" y="13174"/>
                      <a:pt x="49315" y="17859"/>
                      <a:pt x="44383" y="20636"/>
                    </a:cubicBezTo>
                    <a:cubicBezTo>
                      <a:pt x="41418" y="22306"/>
                      <a:pt x="38226" y="23141"/>
                      <a:pt x="34754" y="23141"/>
                    </a:cubicBezTo>
                    <a:cubicBezTo>
                      <a:pt x="31587" y="23141"/>
                      <a:pt x="28188" y="22446"/>
                      <a:pt x="24515" y="21059"/>
                    </a:cubicBezTo>
                    <a:cubicBezTo>
                      <a:pt x="20525" y="19551"/>
                      <a:pt x="16860" y="18798"/>
                      <a:pt x="13540" y="18798"/>
                    </a:cubicBezTo>
                    <a:cubicBezTo>
                      <a:pt x="9492" y="18798"/>
                      <a:pt x="5955" y="19917"/>
                      <a:pt x="2964" y="22154"/>
                    </a:cubicBezTo>
                    <a:cubicBezTo>
                      <a:pt x="1909" y="22943"/>
                      <a:pt x="921" y="23875"/>
                      <a:pt x="0" y="24944"/>
                    </a:cubicBezTo>
                    <a:lnTo>
                      <a:pt x="117" y="24944"/>
                    </a:lnTo>
                    <a:cubicBezTo>
                      <a:pt x="1020" y="23906"/>
                      <a:pt x="1986" y="22995"/>
                      <a:pt x="3019" y="22226"/>
                    </a:cubicBezTo>
                    <a:cubicBezTo>
                      <a:pt x="5994" y="20001"/>
                      <a:pt x="9513" y="18888"/>
                      <a:pt x="13541" y="18888"/>
                    </a:cubicBezTo>
                    <a:cubicBezTo>
                      <a:pt x="16851" y="18888"/>
                      <a:pt x="20504" y="19639"/>
                      <a:pt x="24484" y="21143"/>
                    </a:cubicBezTo>
                    <a:cubicBezTo>
                      <a:pt x="28166" y="22534"/>
                      <a:pt x="31577" y="23230"/>
                      <a:pt x="34754" y="23230"/>
                    </a:cubicBezTo>
                    <a:cubicBezTo>
                      <a:pt x="38241" y="23230"/>
                      <a:pt x="41448" y="22392"/>
                      <a:pt x="44428" y="20714"/>
                    </a:cubicBezTo>
                    <a:cubicBezTo>
                      <a:pt x="49377" y="17926"/>
                      <a:pt x="52989" y="13236"/>
                      <a:pt x="56176" y="9096"/>
                    </a:cubicBezTo>
                    <a:cubicBezTo>
                      <a:pt x="59894" y="4269"/>
                      <a:pt x="63115" y="90"/>
                      <a:pt x="67391" y="90"/>
                    </a:cubicBezTo>
                    <a:cubicBezTo>
                      <a:pt x="67461" y="90"/>
                      <a:pt x="67532" y="91"/>
                      <a:pt x="67604" y="92"/>
                    </a:cubicBezTo>
                    <a:cubicBezTo>
                      <a:pt x="72149" y="239"/>
                      <a:pt x="77543" y="5180"/>
                      <a:pt x="84582" y="15641"/>
                    </a:cubicBezTo>
                    <a:cubicBezTo>
                      <a:pt x="87332" y="19732"/>
                      <a:pt x="89955" y="22823"/>
                      <a:pt x="92481" y="24944"/>
                    </a:cubicBezTo>
                    <a:lnTo>
                      <a:pt x="92622" y="24944"/>
                    </a:lnTo>
                    <a:cubicBezTo>
                      <a:pt x="90076" y="22827"/>
                      <a:pt x="87433" y="19720"/>
                      <a:pt x="84655" y="15592"/>
                    </a:cubicBezTo>
                    <a:cubicBezTo>
                      <a:pt x="77600" y="5102"/>
                      <a:pt x="72182" y="149"/>
                      <a:pt x="67605" y="3"/>
                    </a:cubicBezTo>
                    <a:cubicBezTo>
                      <a:pt x="67533" y="2"/>
                      <a:pt x="67461" y="0"/>
                      <a:pt x="6738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709163" y="4383400"/>
                <a:ext cx="2253675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90147" h="23734" extrusionOk="0">
                    <a:moveTo>
                      <a:pt x="66981" y="0"/>
                    </a:moveTo>
                    <a:cubicBezTo>
                      <a:pt x="62772" y="0"/>
                      <a:pt x="59549" y="4080"/>
                      <a:pt x="55831" y="8787"/>
                    </a:cubicBezTo>
                    <a:cubicBezTo>
                      <a:pt x="52618" y="12853"/>
                      <a:pt x="48974" y="17463"/>
                      <a:pt x="44024" y="20172"/>
                    </a:cubicBezTo>
                    <a:cubicBezTo>
                      <a:pt x="41113" y="21762"/>
                      <a:pt x="37996" y="22557"/>
                      <a:pt x="34622" y="22557"/>
                    </a:cubicBezTo>
                    <a:cubicBezTo>
                      <a:pt x="31392" y="22557"/>
                      <a:pt x="27927" y="21829"/>
                      <a:pt x="24183" y="20372"/>
                    </a:cubicBezTo>
                    <a:cubicBezTo>
                      <a:pt x="20148" y="18800"/>
                      <a:pt x="16442" y="18015"/>
                      <a:pt x="13085" y="18015"/>
                    </a:cubicBezTo>
                    <a:cubicBezTo>
                      <a:pt x="9146" y="18015"/>
                      <a:pt x="5686" y="19096"/>
                      <a:pt x="2739" y="21256"/>
                    </a:cubicBezTo>
                    <a:cubicBezTo>
                      <a:pt x="1772" y="21964"/>
                      <a:pt x="859" y="22791"/>
                      <a:pt x="0" y="23733"/>
                    </a:cubicBezTo>
                    <a:lnTo>
                      <a:pt x="122" y="23733"/>
                    </a:lnTo>
                    <a:cubicBezTo>
                      <a:pt x="961" y="22821"/>
                      <a:pt x="1851" y="22016"/>
                      <a:pt x="2793" y="21328"/>
                    </a:cubicBezTo>
                    <a:cubicBezTo>
                      <a:pt x="5725" y="19180"/>
                      <a:pt x="9168" y="18105"/>
                      <a:pt x="13089" y="18105"/>
                    </a:cubicBezTo>
                    <a:cubicBezTo>
                      <a:pt x="16435" y="18105"/>
                      <a:pt x="20130" y="18888"/>
                      <a:pt x="24153" y="20454"/>
                    </a:cubicBezTo>
                    <a:cubicBezTo>
                      <a:pt x="28091" y="21987"/>
                      <a:pt x="31547" y="22641"/>
                      <a:pt x="34617" y="22641"/>
                    </a:cubicBezTo>
                    <a:cubicBezTo>
                      <a:pt x="44997" y="22640"/>
                      <a:pt x="50920" y="15148"/>
                      <a:pt x="55900" y="8845"/>
                    </a:cubicBezTo>
                    <a:cubicBezTo>
                      <a:pt x="59604" y="4156"/>
                      <a:pt x="62816" y="93"/>
                      <a:pt x="66982" y="93"/>
                    </a:cubicBezTo>
                    <a:cubicBezTo>
                      <a:pt x="67082" y="93"/>
                      <a:pt x="67182" y="94"/>
                      <a:pt x="67282" y="100"/>
                    </a:cubicBezTo>
                    <a:cubicBezTo>
                      <a:pt x="71774" y="308"/>
                      <a:pt x="77059" y="5319"/>
                      <a:pt x="83913" y="15871"/>
                    </a:cubicBezTo>
                    <a:cubicBezTo>
                      <a:pt x="86017" y="19109"/>
                      <a:pt x="88048" y="21725"/>
                      <a:pt x="90023" y="23733"/>
                    </a:cubicBezTo>
                    <a:lnTo>
                      <a:pt x="90147" y="23733"/>
                    </a:lnTo>
                    <a:cubicBezTo>
                      <a:pt x="88159" y="21721"/>
                      <a:pt x="86111" y="19089"/>
                      <a:pt x="83988" y="15822"/>
                    </a:cubicBezTo>
                    <a:cubicBezTo>
                      <a:pt x="77118" y="5243"/>
                      <a:pt x="71811" y="218"/>
                      <a:pt x="67284" y="8"/>
                    </a:cubicBezTo>
                    <a:cubicBezTo>
                      <a:pt x="67182" y="2"/>
                      <a:pt x="67082" y="0"/>
                      <a:pt x="6698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426438" y="4282100"/>
                <a:ext cx="696325" cy="694650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27786" extrusionOk="0">
                    <a:moveTo>
                      <a:pt x="25412" y="0"/>
                    </a:moveTo>
                    <a:cubicBezTo>
                      <a:pt x="25375" y="0"/>
                      <a:pt x="25338" y="1"/>
                      <a:pt x="25301" y="2"/>
                    </a:cubicBezTo>
                    <a:cubicBezTo>
                      <a:pt x="22423" y="77"/>
                      <a:pt x="19527" y="1755"/>
                      <a:pt x="16449" y="5133"/>
                    </a:cubicBezTo>
                    <a:cubicBezTo>
                      <a:pt x="13708" y="8143"/>
                      <a:pt x="11064" y="12209"/>
                      <a:pt x="8510" y="16142"/>
                    </a:cubicBezTo>
                    <a:cubicBezTo>
                      <a:pt x="5775" y="20349"/>
                      <a:pt x="2994" y="24626"/>
                      <a:pt x="1" y="27785"/>
                    </a:cubicBezTo>
                    <a:lnTo>
                      <a:pt x="123" y="27785"/>
                    </a:lnTo>
                    <a:cubicBezTo>
                      <a:pt x="3100" y="24626"/>
                      <a:pt x="5868" y="20373"/>
                      <a:pt x="8583" y="16192"/>
                    </a:cubicBezTo>
                    <a:cubicBezTo>
                      <a:pt x="11136" y="12262"/>
                      <a:pt x="13778" y="8199"/>
                      <a:pt x="16514" y="5194"/>
                    </a:cubicBezTo>
                    <a:cubicBezTo>
                      <a:pt x="19575" y="1836"/>
                      <a:pt x="22447" y="167"/>
                      <a:pt x="25301" y="93"/>
                    </a:cubicBezTo>
                    <a:cubicBezTo>
                      <a:pt x="25369" y="91"/>
                      <a:pt x="25436" y="91"/>
                      <a:pt x="25504" y="91"/>
                    </a:cubicBezTo>
                    <a:cubicBezTo>
                      <a:pt x="26281" y="91"/>
                      <a:pt x="27063" y="212"/>
                      <a:pt x="27853" y="445"/>
                    </a:cubicBezTo>
                    <a:lnTo>
                      <a:pt x="27853" y="352"/>
                    </a:lnTo>
                    <a:cubicBezTo>
                      <a:pt x="27064" y="121"/>
                      <a:pt x="26282" y="4"/>
                      <a:pt x="25504" y="4"/>
                    </a:cubicBezTo>
                    <a:cubicBezTo>
                      <a:pt x="25474" y="1"/>
                      <a:pt x="25443" y="0"/>
                      <a:pt x="2541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459588" y="4308025"/>
                <a:ext cx="663225" cy="668675"/>
              </a:xfrm>
              <a:custGeom>
                <a:avLst/>
                <a:gdLst/>
                <a:ahLst/>
                <a:cxnLst/>
                <a:rect l="l" t="t" r="r" b="b"/>
                <a:pathLst>
                  <a:path w="26529" h="26747" extrusionOk="0">
                    <a:moveTo>
                      <a:pt x="24510" y="1"/>
                    </a:moveTo>
                    <a:cubicBezTo>
                      <a:pt x="24455" y="1"/>
                      <a:pt x="24399" y="1"/>
                      <a:pt x="24342" y="2"/>
                    </a:cubicBezTo>
                    <a:cubicBezTo>
                      <a:pt x="21439" y="65"/>
                      <a:pt x="18508" y="1770"/>
                      <a:pt x="15377" y="5213"/>
                    </a:cubicBezTo>
                    <a:cubicBezTo>
                      <a:pt x="12589" y="8281"/>
                      <a:pt x="9892" y="12428"/>
                      <a:pt x="7284" y="16439"/>
                    </a:cubicBezTo>
                    <a:cubicBezTo>
                      <a:pt x="4923" y="20073"/>
                      <a:pt x="2525" y="23758"/>
                      <a:pt x="1" y="26747"/>
                    </a:cubicBezTo>
                    <a:lnTo>
                      <a:pt x="119" y="26747"/>
                    </a:lnTo>
                    <a:cubicBezTo>
                      <a:pt x="2629" y="23764"/>
                      <a:pt x="5012" y="20097"/>
                      <a:pt x="7361" y="16487"/>
                    </a:cubicBezTo>
                    <a:cubicBezTo>
                      <a:pt x="9966" y="12480"/>
                      <a:pt x="12660" y="8336"/>
                      <a:pt x="15444" y="5274"/>
                    </a:cubicBezTo>
                    <a:cubicBezTo>
                      <a:pt x="18558" y="1849"/>
                      <a:pt x="21468" y="153"/>
                      <a:pt x="24343" y="91"/>
                    </a:cubicBezTo>
                    <a:cubicBezTo>
                      <a:pt x="24399" y="90"/>
                      <a:pt x="24455" y="90"/>
                      <a:pt x="24510" y="90"/>
                    </a:cubicBezTo>
                    <a:cubicBezTo>
                      <a:pt x="25179" y="90"/>
                      <a:pt x="25852" y="183"/>
                      <a:pt x="26528" y="356"/>
                    </a:cubicBezTo>
                    <a:lnTo>
                      <a:pt x="26528" y="264"/>
                    </a:lnTo>
                    <a:cubicBezTo>
                      <a:pt x="25853" y="91"/>
                      <a:pt x="25182" y="1"/>
                      <a:pt x="2451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735088" y="4413750"/>
                <a:ext cx="2198825" cy="563025"/>
              </a:xfrm>
              <a:custGeom>
                <a:avLst/>
                <a:gdLst/>
                <a:ahLst/>
                <a:cxnLst/>
                <a:rect l="l" t="t" r="r" b="b"/>
                <a:pathLst>
                  <a:path w="87953" h="22521" extrusionOk="0">
                    <a:moveTo>
                      <a:pt x="66547" y="0"/>
                    </a:moveTo>
                    <a:cubicBezTo>
                      <a:pt x="62445" y="0"/>
                      <a:pt x="59231" y="3964"/>
                      <a:pt x="55528" y="8533"/>
                    </a:cubicBezTo>
                    <a:cubicBezTo>
                      <a:pt x="50547" y="14675"/>
                      <a:pt x="44635" y="21968"/>
                      <a:pt x="34458" y="21968"/>
                    </a:cubicBezTo>
                    <a:cubicBezTo>
                      <a:pt x="31344" y="21968"/>
                      <a:pt x="27831" y="21285"/>
                      <a:pt x="23824" y="19678"/>
                    </a:cubicBezTo>
                    <a:cubicBezTo>
                      <a:pt x="19746" y="18044"/>
                      <a:pt x="16000" y="17227"/>
                      <a:pt x="12607" y="17227"/>
                    </a:cubicBezTo>
                    <a:cubicBezTo>
                      <a:pt x="8774" y="17227"/>
                      <a:pt x="5390" y="18269"/>
                      <a:pt x="2486" y="20354"/>
                    </a:cubicBezTo>
                    <a:cubicBezTo>
                      <a:pt x="1614" y="20980"/>
                      <a:pt x="787" y="21705"/>
                      <a:pt x="0" y="22519"/>
                    </a:cubicBezTo>
                    <a:lnTo>
                      <a:pt x="124" y="22519"/>
                    </a:lnTo>
                    <a:cubicBezTo>
                      <a:pt x="889" y="21734"/>
                      <a:pt x="1693" y="21033"/>
                      <a:pt x="2540" y="20428"/>
                    </a:cubicBezTo>
                    <a:cubicBezTo>
                      <a:pt x="5428" y="18356"/>
                      <a:pt x="8795" y="17319"/>
                      <a:pt x="12611" y="17319"/>
                    </a:cubicBezTo>
                    <a:cubicBezTo>
                      <a:pt x="15993" y="17319"/>
                      <a:pt x="19727" y="18134"/>
                      <a:pt x="23793" y="19763"/>
                    </a:cubicBezTo>
                    <a:cubicBezTo>
                      <a:pt x="27816" y="21376"/>
                      <a:pt x="31342" y="22061"/>
                      <a:pt x="34467" y="22061"/>
                    </a:cubicBezTo>
                    <a:cubicBezTo>
                      <a:pt x="44676" y="22061"/>
                      <a:pt x="50605" y="14749"/>
                      <a:pt x="55599" y="8590"/>
                    </a:cubicBezTo>
                    <a:cubicBezTo>
                      <a:pt x="59289" y="4041"/>
                      <a:pt x="62491" y="92"/>
                      <a:pt x="66550" y="92"/>
                    </a:cubicBezTo>
                    <a:cubicBezTo>
                      <a:pt x="66676" y="92"/>
                      <a:pt x="66806" y="95"/>
                      <a:pt x="66934" y="103"/>
                    </a:cubicBezTo>
                    <a:cubicBezTo>
                      <a:pt x="71375" y="373"/>
                      <a:pt x="76552" y="5455"/>
                      <a:pt x="83223" y="16098"/>
                    </a:cubicBezTo>
                    <a:cubicBezTo>
                      <a:pt x="84795" y="18608"/>
                      <a:pt x="86331" y="20747"/>
                      <a:pt x="87836" y="22521"/>
                    </a:cubicBezTo>
                    <a:lnTo>
                      <a:pt x="87952" y="22521"/>
                    </a:lnTo>
                    <a:cubicBezTo>
                      <a:pt x="86435" y="20740"/>
                      <a:pt x="84887" y="18587"/>
                      <a:pt x="83298" y="16052"/>
                    </a:cubicBezTo>
                    <a:cubicBezTo>
                      <a:pt x="76608" y="5380"/>
                      <a:pt x="71410" y="282"/>
                      <a:pt x="66936" y="10"/>
                    </a:cubicBezTo>
                    <a:cubicBezTo>
                      <a:pt x="66806" y="3"/>
                      <a:pt x="66676" y="0"/>
                      <a:pt x="665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761538" y="4855050"/>
                <a:ext cx="8100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32400" h="4866" extrusionOk="0">
                    <a:moveTo>
                      <a:pt x="12116" y="0"/>
                    </a:moveTo>
                    <a:cubicBezTo>
                      <a:pt x="8386" y="0"/>
                      <a:pt x="5076" y="1006"/>
                      <a:pt x="2216" y="3017"/>
                    </a:cubicBezTo>
                    <a:cubicBezTo>
                      <a:pt x="1445" y="3558"/>
                      <a:pt x="707" y="4177"/>
                      <a:pt x="1" y="4866"/>
                    </a:cubicBezTo>
                    <a:lnTo>
                      <a:pt x="130" y="4866"/>
                    </a:lnTo>
                    <a:cubicBezTo>
                      <a:pt x="814" y="4205"/>
                      <a:pt x="1526" y="3611"/>
                      <a:pt x="2268" y="3089"/>
                    </a:cubicBezTo>
                    <a:cubicBezTo>
                      <a:pt x="5112" y="1089"/>
                      <a:pt x="8405" y="89"/>
                      <a:pt x="12117" y="89"/>
                    </a:cubicBezTo>
                    <a:cubicBezTo>
                      <a:pt x="15534" y="89"/>
                      <a:pt x="19307" y="936"/>
                      <a:pt x="23413" y="2630"/>
                    </a:cubicBezTo>
                    <a:cubicBezTo>
                      <a:pt x="26366" y="3847"/>
                      <a:pt x="29051" y="4559"/>
                      <a:pt x="31509" y="4866"/>
                    </a:cubicBezTo>
                    <a:lnTo>
                      <a:pt x="32400" y="4866"/>
                    </a:lnTo>
                    <a:cubicBezTo>
                      <a:pt x="29711" y="4635"/>
                      <a:pt x="26747" y="3911"/>
                      <a:pt x="23447" y="2550"/>
                    </a:cubicBezTo>
                    <a:cubicBezTo>
                      <a:pt x="19329" y="850"/>
                      <a:pt x="15545" y="0"/>
                      <a:pt x="121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664638" y="4443950"/>
                <a:ext cx="1245500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49820" h="21309" extrusionOk="0">
                    <a:moveTo>
                      <a:pt x="29970" y="1"/>
                    </a:moveTo>
                    <a:cubicBezTo>
                      <a:pt x="25973" y="1"/>
                      <a:pt x="22768" y="3851"/>
                      <a:pt x="19080" y="8284"/>
                    </a:cubicBezTo>
                    <a:cubicBezTo>
                      <a:pt x="14404" y="13904"/>
                      <a:pt x="8911" y="20500"/>
                      <a:pt x="1" y="21308"/>
                    </a:cubicBezTo>
                    <a:lnTo>
                      <a:pt x="848" y="21308"/>
                    </a:lnTo>
                    <a:cubicBezTo>
                      <a:pt x="9298" y="20176"/>
                      <a:pt x="14606" y="13800"/>
                      <a:pt x="19148" y="8339"/>
                    </a:cubicBezTo>
                    <a:cubicBezTo>
                      <a:pt x="22823" y="3923"/>
                      <a:pt x="26015" y="87"/>
                      <a:pt x="29972" y="87"/>
                    </a:cubicBezTo>
                    <a:cubicBezTo>
                      <a:pt x="30126" y="87"/>
                      <a:pt x="30281" y="93"/>
                      <a:pt x="30436" y="104"/>
                    </a:cubicBezTo>
                    <a:cubicBezTo>
                      <a:pt x="34827" y="435"/>
                      <a:pt x="39895" y="5590"/>
                      <a:pt x="46382" y="16324"/>
                    </a:cubicBezTo>
                    <a:cubicBezTo>
                      <a:pt x="47508" y="18188"/>
                      <a:pt x="48617" y="19845"/>
                      <a:pt x="49710" y="21305"/>
                    </a:cubicBezTo>
                    <a:lnTo>
                      <a:pt x="49819" y="21305"/>
                    </a:lnTo>
                    <a:cubicBezTo>
                      <a:pt x="48716" y="19837"/>
                      <a:pt x="47597" y="18161"/>
                      <a:pt x="46459" y="16277"/>
                    </a:cubicBezTo>
                    <a:cubicBezTo>
                      <a:pt x="39954" y="5520"/>
                      <a:pt x="34866" y="353"/>
                      <a:pt x="30443" y="18"/>
                    </a:cubicBezTo>
                    <a:cubicBezTo>
                      <a:pt x="30285" y="5"/>
                      <a:pt x="30127" y="1"/>
                      <a:pt x="2997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489588" y="4333950"/>
                <a:ext cx="633175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327" h="25710" extrusionOk="0">
                    <a:moveTo>
                      <a:pt x="23639" y="1"/>
                    </a:moveTo>
                    <a:cubicBezTo>
                      <a:pt x="23596" y="1"/>
                      <a:pt x="23553" y="1"/>
                      <a:pt x="23509" y="2"/>
                    </a:cubicBezTo>
                    <a:cubicBezTo>
                      <a:pt x="20584" y="53"/>
                      <a:pt x="17617" y="1784"/>
                      <a:pt x="14431" y="5294"/>
                    </a:cubicBezTo>
                    <a:cubicBezTo>
                      <a:pt x="11593" y="8421"/>
                      <a:pt x="8845" y="12649"/>
                      <a:pt x="6185" y="16737"/>
                    </a:cubicBezTo>
                    <a:cubicBezTo>
                      <a:pt x="4166" y="19843"/>
                      <a:pt x="2120" y="22985"/>
                      <a:pt x="0" y="25710"/>
                    </a:cubicBezTo>
                    <a:lnTo>
                      <a:pt x="112" y="25710"/>
                    </a:lnTo>
                    <a:cubicBezTo>
                      <a:pt x="2220" y="22994"/>
                      <a:pt x="4251" y="19871"/>
                      <a:pt x="6258" y="16785"/>
                    </a:cubicBezTo>
                    <a:cubicBezTo>
                      <a:pt x="8917" y="12700"/>
                      <a:pt x="11665" y="8474"/>
                      <a:pt x="14496" y="5353"/>
                    </a:cubicBezTo>
                    <a:cubicBezTo>
                      <a:pt x="17663" y="1862"/>
                      <a:pt x="20610" y="139"/>
                      <a:pt x="23509" y="90"/>
                    </a:cubicBezTo>
                    <a:cubicBezTo>
                      <a:pt x="23542" y="89"/>
                      <a:pt x="23576" y="89"/>
                      <a:pt x="23610" y="89"/>
                    </a:cubicBezTo>
                    <a:cubicBezTo>
                      <a:pt x="24180" y="89"/>
                      <a:pt x="24752" y="158"/>
                      <a:pt x="25327" y="283"/>
                    </a:cubicBezTo>
                    <a:lnTo>
                      <a:pt x="25327" y="189"/>
                    </a:lnTo>
                    <a:cubicBezTo>
                      <a:pt x="24763" y="67"/>
                      <a:pt x="24200" y="1"/>
                      <a:pt x="2363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773313" y="4474150"/>
                <a:ext cx="1117300" cy="502600"/>
              </a:xfrm>
              <a:custGeom>
                <a:avLst/>
                <a:gdLst/>
                <a:ahLst/>
                <a:cxnLst/>
                <a:rect l="l" t="t" r="r" b="b"/>
                <a:pathLst>
                  <a:path w="44692" h="20104" extrusionOk="0">
                    <a:moveTo>
                      <a:pt x="26229" y="0"/>
                    </a:moveTo>
                    <a:cubicBezTo>
                      <a:pt x="22338" y="0"/>
                      <a:pt x="19138" y="3741"/>
                      <a:pt x="15466" y="8038"/>
                    </a:cubicBezTo>
                    <a:cubicBezTo>
                      <a:pt x="11434" y="12759"/>
                      <a:pt x="6802" y="18177"/>
                      <a:pt x="1" y="20102"/>
                    </a:cubicBezTo>
                    <a:lnTo>
                      <a:pt x="333" y="20102"/>
                    </a:lnTo>
                    <a:cubicBezTo>
                      <a:pt x="6988" y="18098"/>
                      <a:pt x="11550" y="12759"/>
                      <a:pt x="15533" y="8099"/>
                    </a:cubicBezTo>
                    <a:cubicBezTo>
                      <a:pt x="19193" y="3815"/>
                      <a:pt x="22377" y="91"/>
                      <a:pt x="26231" y="91"/>
                    </a:cubicBezTo>
                    <a:cubicBezTo>
                      <a:pt x="26411" y="91"/>
                      <a:pt x="26592" y="99"/>
                      <a:pt x="26774" y="116"/>
                    </a:cubicBezTo>
                    <a:cubicBezTo>
                      <a:pt x="31116" y="507"/>
                      <a:pt x="36074" y="5733"/>
                      <a:pt x="42378" y="16560"/>
                    </a:cubicBezTo>
                    <a:cubicBezTo>
                      <a:pt x="43121" y="17838"/>
                      <a:pt x="43856" y="19016"/>
                      <a:pt x="44586" y="20103"/>
                    </a:cubicBezTo>
                    <a:lnTo>
                      <a:pt x="44691" y="20103"/>
                    </a:lnTo>
                    <a:cubicBezTo>
                      <a:pt x="43953" y="19004"/>
                      <a:pt x="43207" y="17810"/>
                      <a:pt x="42455" y="16516"/>
                    </a:cubicBezTo>
                    <a:cubicBezTo>
                      <a:pt x="39134" y="10806"/>
                      <a:pt x="36228" y="6716"/>
                      <a:pt x="33577" y="4011"/>
                    </a:cubicBezTo>
                    <a:cubicBezTo>
                      <a:pt x="31138" y="1521"/>
                      <a:pt x="28916" y="218"/>
                      <a:pt x="26783" y="25"/>
                    </a:cubicBezTo>
                    <a:cubicBezTo>
                      <a:pt x="26596" y="8"/>
                      <a:pt x="26412" y="0"/>
                      <a:pt x="262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788663" y="4865650"/>
                <a:ext cx="70920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28368" h="4442" extrusionOk="0">
                    <a:moveTo>
                      <a:pt x="11600" y="1"/>
                    </a:moveTo>
                    <a:cubicBezTo>
                      <a:pt x="7969" y="1"/>
                      <a:pt x="4732" y="971"/>
                      <a:pt x="1916" y="2910"/>
                    </a:cubicBezTo>
                    <a:cubicBezTo>
                      <a:pt x="1255" y="3364"/>
                      <a:pt x="616" y="3879"/>
                      <a:pt x="0" y="4442"/>
                    </a:cubicBezTo>
                    <a:lnTo>
                      <a:pt x="131" y="4442"/>
                    </a:lnTo>
                    <a:cubicBezTo>
                      <a:pt x="722" y="3905"/>
                      <a:pt x="1334" y="3419"/>
                      <a:pt x="1967" y="2982"/>
                    </a:cubicBezTo>
                    <a:cubicBezTo>
                      <a:pt x="4766" y="1053"/>
                      <a:pt x="7985" y="89"/>
                      <a:pt x="11597" y="89"/>
                    </a:cubicBezTo>
                    <a:cubicBezTo>
                      <a:pt x="15048" y="89"/>
                      <a:pt x="18859" y="969"/>
                      <a:pt x="23004" y="2730"/>
                    </a:cubicBezTo>
                    <a:cubicBezTo>
                      <a:pt x="24761" y="3477"/>
                      <a:pt x="26423" y="4037"/>
                      <a:pt x="28001" y="4442"/>
                    </a:cubicBezTo>
                    <a:lnTo>
                      <a:pt x="28367" y="4442"/>
                    </a:lnTo>
                    <a:cubicBezTo>
                      <a:pt x="26692" y="4035"/>
                      <a:pt x="24920" y="3445"/>
                      <a:pt x="23040" y="2647"/>
                    </a:cubicBezTo>
                    <a:cubicBezTo>
                      <a:pt x="18883" y="883"/>
                      <a:pt x="15062" y="1"/>
                      <a:pt x="1160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517563" y="4359900"/>
                <a:ext cx="605275" cy="616800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24672" extrusionOk="0">
                    <a:moveTo>
                      <a:pt x="22803" y="0"/>
                    </a:moveTo>
                    <a:cubicBezTo>
                      <a:pt x="22787" y="0"/>
                      <a:pt x="22771" y="1"/>
                      <a:pt x="22755" y="3"/>
                    </a:cubicBezTo>
                    <a:cubicBezTo>
                      <a:pt x="19809" y="39"/>
                      <a:pt x="16804" y="1796"/>
                      <a:pt x="13565" y="5375"/>
                    </a:cubicBezTo>
                    <a:cubicBezTo>
                      <a:pt x="10681" y="8561"/>
                      <a:pt x="7877" y="12870"/>
                      <a:pt x="5165" y="17035"/>
                    </a:cubicBezTo>
                    <a:cubicBezTo>
                      <a:pt x="3470" y="19643"/>
                      <a:pt x="1754" y="22275"/>
                      <a:pt x="0" y="24672"/>
                    </a:cubicBezTo>
                    <a:lnTo>
                      <a:pt x="112" y="24672"/>
                    </a:lnTo>
                    <a:cubicBezTo>
                      <a:pt x="1857" y="22283"/>
                      <a:pt x="3567" y="19659"/>
                      <a:pt x="5240" y="17084"/>
                    </a:cubicBezTo>
                    <a:cubicBezTo>
                      <a:pt x="7950" y="12920"/>
                      <a:pt x="10753" y="8614"/>
                      <a:pt x="13631" y="5434"/>
                    </a:cubicBezTo>
                    <a:cubicBezTo>
                      <a:pt x="16853" y="1874"/>
                      <a:pt x="19838" y="126"/>
                      <a:pt x="22756" y="90"/>
                    </a:cubicBezTo>
                    <a:lnTo>
                      <a:pt x="22851" y="90"/>
                    </a:lnTo>
                    <a:cubicBezTo>
                      <a:pt x="23304" y="90"/>
                      <a:pt x="23757" y="134"/>
                      <a:pt x="24210" y="214"/>
                    </a:cubicBezTo>
                    <a:lnTo>
                      <a:pt x="24210" y="125"/>
                    </a:lnTo>
                    <a:cubicBezTo>
                      <a:pt x="23757" y="46"/>
                      <a:pt x="23304" y="3"/>
                      <a:pt x="22851" y="3"/>
                    </a:cubicBezTo>
                    <a:cubicBezTo>
                      <a:pt x="22835" y="1"/>
                      <a:pt x="22819" y="0"/>
                      <a:pt x="2280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816538" y="4876225"/>
                <a:ext cx="64835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4019" extrusionOk="0">
                    <a:moveTo>
                      <a:pt x="11057" y="0"/>
                    </a:moveTo>
                    <a:cubicBezTo>
                      <a:pt x="7524" y="0"/>
                      <a:pt x="4360" y="935"/>
                      <a:pt x="1589" y="2803"/>
                    </a:cubicBezTo>
                    <a:cubicBezTo>
                      <a:pt x="1044" y="3170"/>
                      <a:pt x="515" y="3579"/>
                      <a:pt x="0" y="4019"/>
                    </a:cubicBezTo>
                    <a:lnTo>
                      <a:pt x="138" y="4019"/>
                    </a:lnTo>
                    <a:cubicBezTo>
                      <a:pt x="626" y="3607"/>
                      <a:pt x="1125" y="3223"/>
                      <a:pt x="1640" y="2877"/>
                    </a:cubicBezTo>
                    <a:cubicBezTo>
                      <a:pt x="4394" y="1019"/>
                      <a:pt x="7542" y="89"/>
                      <a:pt x="11058" y="89"/>
                    </a:cubicBezTo>
                    <a:cubicBezTo>
                      <a:pt x="14542" y="89"/>
                      <a:pt x="18388" y="1002"/>
                      <a:pt x="22571" y="2828"/>
                    </a:cubicBezTo>
                    <a:cubicBezTo>
                      <a:pt x="23628" y="3291"/>
                      <a:pt x="24650" y="3684"/>
                      <a:pt x="25643" y="4017"/>
                    </a:cubicBezTo>
                    <a:lnTo>
                      <a:pt x="25933" y="4017"/>
                    </a:lnTo>
                    <a:cubicBezTo>
                      <a:pt x="24862" y="3666"/>
                      <a:pt x="23756" y="3248"/>
                      <a:pt x="22607" y="2746"/>
                    </a:cubicBezTo>
                    <a:cubicBezTo>
                      <a:pt x="18411" y="916"/>
                      <a:pt x="14553" y="0"/>
                      <a:pt x="1105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842363" y="4504275"/>
                <a:ext cx="1032325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41293" h="18897" extrusionOk="0">
                    <a:moveTo>
                      <a:pt x="24075" y="1"/>
                    </a:moveTo>
                    <a:cubicBezTo>
                      <a:pt x="20274" y="1"/>
                      <a:pt x="17091" y="3630"/>
                      <a:pt x="13434" y="7800"/>
                    </a:cubicBezTo>
                    <a:cubicBezTo>
                      <a:pt x="9800" y="11942"/>
                      <a:pt x="5684" y="16633"/>
                      <a:pt x="0" y="18897"/>
                    </a:cubicBezTo>
                    <a:lnTo>
                      <a:pt x="248" y="18897"/>
                    </a:lnTo>
                    <a:cubicBezTo>
                      <a:pt x="5833" y="16595"/>
                      <a:pt x="9903" y="11960"/>
                      <a:pt x="13502" y="7859"/>
                    </a:cubicBezTo>
                    <a:cubicBezTo>
                      <a:pt x="17144" y="3706"/>
                      <a:pt x="20315" y="92"/>
                      <a:pt x="24078" y="92"/>
                    </a:cubicBezTo>
                    <a:cubicBezTo>
                      <a:pt x="24284" y="92"/>
                      <a:pt x="24491" y="103"/>
                      <a:pt x="24697" y="125"/>
                    </a:cubicBezTo>
                    <a:cubicBezTo>
                      <a:pt x="28990" y="575"/>
                      <a:pt x="33842" y="5872"/>
                      <a:pt x="39962" y="16795"/>
                    </a:cubicBezTo>
                    <a:cubicBezTo>
                      <a:pt x="40372" y="17526"/>
                      <a:pt x="40780" y="18226"/>
                      <a:pt x="41187" y="18897"/>
                    </a:cubicBezTo>
                    <a:lnTo>
                      <a:pt x="41292" y="18897"/>
                    </a:lnTo>
                    <a:cubicBezTo>
                      <a:pt x="40876" y="18213"/>
                      <a:pt x="40459" y="17500"/>
                      <a:pt x="40041" y="16752"/>
                    </a:cubicBezTo>
                    <a:cubicBezTo>
                      <a:pt x="36812" y="10992"/>
                      <a:pt x="33981" y="6858"/>
                      <a:pt x="31389" y="4116"/>
                    </a:cubicBezTo>
                    <a:cubicBezTo>
                      <a:pt x="29001" y="1592"/>
                      <a:pt x="26815" y="256"/>
                      <a:pt x="24707" y="34"/>
                    </a:cubicBezTo>
                    <a:cubicBezTo>
                      <a:pt x="24494" y="12"/>
                      <a:pt x="24284" y="1"/>
                      <a:pt x="240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544063" y="4385850"/>
                <a:ext cx="578775" cy="590825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23633" extrusionOk="0">
                    <a:moveTo>
                      <a:pt x="22057" y="0"/>
                    </a:moveTo>
                    <a:cubicBezTo>
                      <a:pt x="19093" y="23"/>
                      <a:pt x="16051" y="1807"/>
                      <a:pt x="12757" y="5453"/>
                    </a:cubicBezTo>
                    <a:cubicBezTo>
                      <a:pt x="9824" y="8698"/>
                      <a:pt x="6966" y="13089"/>
                      <a:pt x="4202" y="17335"/>
                    </a:cubicBezTo>
                    <a:cubicBezTo>
                      <a:pt x="2825" y="19451"/>
                      <a:pt x="1423" y="21603"/>
                      <a:pt x="0" y="23632"/>
                    </a:cubicBezTo>
                    <a:lnTo>
                      <a:pt x="108" y="23632"/>
                    </a:lnTo>
                    <a:cubicBezTo>
                      <a:pt x="1519" y="21616"/>
                      <a:pt x="2910" y="19484"/>
                      <a:pt x="4277" y="17384"/>
                    </a:cubicBezTo>
                    <a:cubicBezTo>
                      <a:pt x="7040" y="13141"/>
                      <a:pt x="9896" y="8753"/>
                      <a:pt x="12823" y="5512"/>
                    </a:cubicBezTo>
                    <a:cubicBezTo>
                      <a:pt x="16100" y="1886"/>
                      <a:pt x="19120" y="111"/>
                      <a:pt x="22057" y="88"/>
                    </a:cubicBezTo>
                    <a:lnTo>
                      <a:pt x="22119" y="88"/>
                    </a:lnTo>
                    <a:cubicBezTo>
                      <a:pt x="22462" y="88"/>
                      <a:pt x="22807" y="120"/>
                      <a:pt x="23150" y="167"/>
                    </a:cubicBezTo>
                    <a:lnTo>
                      <a:pt x="23150" y="76"/>
                    </a:lnTo>
                    <a:cubicBezTo>
                      <a:pt x="22807" y="30"/>
                      <a:pt x="22464" y="0"/>
                      <a:pt x="221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5900713" y="4534425"/>
                <a:ext cx="960850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38434" h="17691" extrusionOk="0">
                    <a:moveTo>
                      <a:pt x="22355" y="0"/>
                    </a:moveTo>
                    <a:cubicBezTo>
                      <a:pt x="18641" y="0"/>
                      <a:pt x="15472" y="3520"/>
                      <a:pt x="11831" y="7560"/>
                    </a:cubicBezTo>
                    <a:cubicBezTo>
                      <a:pt x="8533" y="11220"/>
                      <a:pt x="4843" y="15313"/>
                      <a:pt x="1" y="17691"/>
                    </a:cubicBezTo>
                    <a:lnTo>
                      <a:pt x="205" y="17691"/>
                    </a:lnTo>
                    <a:cubicBezTo>
                      <a:pt x="4979" y="15296"/>
                      <a:pt x="8631" y="11245"/>
                      <a:pt x="11896" y="7621"/>
                    </a:cubicBezTo>
                    <a:cubicBezTo>
                      <a:pt x="15524" y="3595"/>
                      <a:pt x="18689" y="89"/>
                      <a:pt x="22357" y="89"/>
                    </a:cubicBezTo>
                    <a:cubicBezTo>
                      <a:pt x="22584" y="89"/>
                      <a:pt x="22814" y="102"/>
                      <a:pt x="23046" y="130"/>
                    </a:cubicBezTo>
                    <a:cubicBezTo>
                      <a:pt x="25718" y="452"/>
                      <a:pt x="30171" y="2552"/>
                      <a:pt x="37971" y="17029"/>
                    </a:cubicBezTo>
                    <a:cubicBezTo>
                      <a:pt x="38091" y="17253"/>
                      <a:pt x="38212" y="17473"/>
                      <a:pt x="38332" y="17691"/>
                    </a:cubicBezTo>
                    <a:lnTo>
                      <a:pt x="38433" y="17691"/>
                    </a:lnTo>
                    <a:cubicBezTo>
                      <a:pt x="38305" y="17458"/>
                      <a:pt x="38176" y="17225"/>
                      <a:pt x="38048" y="16986"/>
                    </a:cubicBezTo>
                    <a:cubicBezTo>
                      <a:pt x="34918" y="11175"/>
                      <a:pt x="32163" y="6998"/>
                      <a:pt x="29629" y="4219"/>
                    </a:cubicBezTo>
                    <a:cubicBezTo>
                      <a:pt x="27295" y="1659"/>
                      <a:pt x="25144" y="294"/>
                      <a:pt x="23059" y="42"/>
                    </a:cubicBezTo>
                    <a:cubicBezTo>
                      <a:pt x="22822" y="14"/>
                      <a:pt x="22587" y="0"/>
                      <a:pt x="2235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845088" y="4886775"/>
                <a:ext cx="59825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3930" h="3597" extrusionOk="0">
                    <a:moveTo>
                      <a:pt x="10487" y="0"/>
                    </a:moveTo>
                    <a:cubicBezTo>
                      <a:pt x="7051" y="0"/>
                      <a:pt x="3959" y="900"/>
                      <a:pt x="1234" y="2699"/>
                    </a:cubicBezTo>
                    <a:cubicBezTo>
                      <a:pt x="816" y="2975"/>
                      <a:pt x="403" y="3276"/>
                      <a:pt x="0" y="3597"/>
                    </a:cubicBezTo>
                    <a:lnTo>
                      <a:pt x="147" y="3597"/>
                    </a:lnTo>
                    <a:cubicBezTo>
                      <a:pt x="519" y="3305"/>
                      <a:pt x="898" y="3028"/>
                      <a:pt x="1285" y="2772"/>
                    </a:cubicBezTo>
                    <a:cubicBezTo>
                      <a:pt x="3994" y="984"/>
                      <a:pt x="7070" y="89"/>
                      <a:pt x="10490" y="89"/>
                    </a:cubicBezTo>
                    <a:cubicBezTo>
                      <a:pt x="14007" y="89"/>
                      <a:pt x="17888" y="1036"/>
                      <a:pt x="22107" y="2929"/>
                    </a:cubicBezTo>
                    <a:cubicBezTo>
                      <a:pt x="22641" y="3168"/>
                      <a:pt x="23165" y="3390"/>
                      <a:pt x="23681" y="3597"/>
                    </a:cubicBezTo>
                    <a:lnTo>
                      <a:pt x="23930" y="3597"/>
                    </a:lnTo>
                    <a:cubicBezTo>
                      <a:pt x="23344" y="3368"/>
                      <a:pt x="22752" y="3121"/>
                      <a:pt x="22146" y="2849"/>
                    </a:cubicBezTo>
                    <a:cubicBezTo>
                      <a:pt x="17913" y="950"/>
                      <a:pt x="14018" y="0"/>
                      <a:pt x="1048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569638" y="4411700"/>
                <a:ext cx="553200" cy="565050"/>
              </a:xfrm>
              <a:custGeom>
                <a:avLst/>
                <a:gdLst/>
                <a:ahLst/>
                <a:cxnLst/>
                <a:rect l="l" t="t" r="r" b="b"/>
                <a:pathLst>
                  <a:path w="22128" h="22602" extrusionOk="0">
                    <a:moveTo>
                      <a:pt x="21421" y="0"/>
                    </a:moveTo>
                    <a:cubicBezTo>
                      <a:pt x="21413" y="3"/>
                      <a:pt x="21403" y="3"/>
                      <a:pt x="21395" y="3"/>
                    </a:cubicBezTo>
                    <a:cubicBezTo>
                      <a:pt x="18414" y="13"/>
                      <a:pt x="15336" y="1824"/>
                      <a:pt x="11987" y="5538"/>
                    </a:cubicBezTo>
                    <a:cubicBezTo>
                      <a:pt x="9008" y="8845"/>
                      <a:pt x="6094" y="13318"/>
                      <a:pt x="3277" y="17645"/>
                    </a:cubicBezTo>
                    <a:cubicBezTo>
                      <a:pt x="2198" y="19300"/>
                      <a:pt x="1106" y="20976"/>
                      <a:pt x="0" y="22601"/>
                    </a:cubicBezTo>
                    <a:lnTo>
                      <a:pt x="108" y="22601"/>
                    </a:lnTo>
                    <a:cubicBezTo>
                      <a:pt x="1201" y="20992"/>
                      <a:pt x="2283" y="19333"/>
                      <a:pt x="3350" y="17692"/>
                    </a:cubicBezTo>
                    <a:cubicBezTo>
                      <a:pt x="6166" y="13371"/>
                      <a:pt x="9079" y="8899"/>
                      <a:pt x="12052" y="5598"/>
                    </a:cubicBezTo>
                    <a:cubicBezTo>
                      <a:pt x="15382" y="1903"/>
                      <a:pt x="18438" y="101"/>
                      <a:pt x="21395" y="91"/>
                    </a:cubicBezTo>
                    <a:lnTo>
                      <a:pt x="21421" y="91"/>
                    </a:lnTo>
                    <a:cubicBezTo>
                      <a:pt x="21657" y="91"/>
                      <a:pt x="21892" y="103"/>
                      <a:pt x="22127" y="126"/>
                    </a:cubicBezTo>
                    <a:lnTo>
                      <a:pt x="22127" y="35"/>
                    </a:lnTo>
                    <a:cubicBezTo>
                      <a:pt x="21892" y="13"/>
                      <a:pt x="21657" y="0"/>
                      <a:pt x="2142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953288" y="4564450"/>
                <a:ext cx="897650" cy="412250"/>
              </a:xfrm>
              <a:custGeom>
                <a:avLst/>
                <a:gdLst/>
                <a:ahLst/>
                <a:cxnLst/>
                <a:rect l="l" t="t" r="r" b="b"/>
                <a:pathLst>
                  <a:path w="35906" h="16490" extrusionOk="0">
                    <a:moveTo>
                      <a:pt x="20859" y="0"/>
                    </a:moveTo>
                    <a:cubicBezTo>
                      <a:pt x="17239" y="0"/>
                      <a:pt x="14078" y="3417"/>
                      <a:pt x="10453" y="7329"/>
                    </a:cubicBezTo>
                    <a:cubicBezTo>
                      <a:pt x="7464" y="10556"/>
                      <a:pt x="4157" y="14126"/>
                      <a:pt x="0" y="16490"/>
                    </a:cubicBezTo>
                    <a:lnTo>
                      <a:pt x="183" y="16490"/>
                    </a:lnTo>
                    <a:cubicBezTo>
                      <a:pt x="4284" y="14119"/>
                      <a:pt x="7558" y="10587"/>
                      <a:pt x="10519" y="7391"/>
                    </a:cubicBezTo>
                    <a:cubicBezTo>
                      <a:pt x="14127" y="3493"/>
                      <a:pt x="17274" y="89"/>
                      <a:pt x="20857" y="89"/>
                    </a:cubicBezTo>
                    <a:cubicBezTo>
                      <a:pt x="21111" y="89"/>
                      <a:pt x="21367" y="106"/>
                      <a:pt x="21626" y="141"/>
                    </a:cubicBezTo>
                    <a:cubicBezTo>
                      <a:pt x="24219" y="491"/>
                      <a:pt x="28497" y="2592"/>
                      <a:pt x="35804" y="16490"/>
                    </a:cubicBezTo>
                    <a:lnTo>
                      <a:pt x="35906" y="16490"/>
                    </a:lnTo>
                    <a:cubicBezTo>
                      <a:pt x="33028" y="11007"/>
                      <a:pt x="30470" y="7020"/>
                      <a:pt x="28098" y="4323"/>
                    </a:cubicBezTo>
                    <a:cubicBezTo>
                      <a:pt x="25817" y="1729"/>
                      <a:pt x="23703" y="331"/>
                      <a:pt x="21637" y="52"/>
                    </a:cubicBezTo>
                    <a:cubicBezTo>
                      <a:pt x="21374" y="16"/>
                      <a:pt x="21115" y="0"/>
                      <a:pt x="2085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874813" y="4897300"/>
                <a:ext cx="5533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3176" extrusionOk="0">
                    <a:moveTo>
                      <a:pt x="9878" y="1"/>
                    </a:moveTo>
                    <a:cubicBezTo>
                      <a:pt x="6534" y="1"/>
                      <a:pt x="3511" y="866"/>
                      <a:pt x="831" y="2599"/>
                    </a:cubicBezTo>
                    <a:cubicBezTo>
                      <a:pt x="550" y="2780"/>
                      <a:pt x="274" y="2974"/>
                      <a:pt x="1" y="3176"/>
                    </a:cubicBezTo>
                    <a:lnTo>
                      <a:pt x="149" y="3176"/>
                    </a:lnTo>
                    <a:cubicBezTo>
                      <a:pt x="390" y="3002"/>
                      <a:pt x="634" y="2832"/>
                      <a:pt x="879" y="2672"/>
                    </a:cubicBezTo>
                    <a:cubicBezTo>
                      <a:pt x="3544" y="950"/>
                      <a:pt x="6550" y="89"/>
                      <a:pt x="9877" y="89"/>
                    </a:cubicBezTo>
                    <a:cubicBezTo>
                      <a:pt x="13427" y="89"/>
                      <a:pt x="17342" y="1070"/>
                      <a:pt x="21596" y="3030"/>
                    </a:cubicBezTo>
                    <a:cubicBezTo>
                      <a:pt x="21704" y="3081"/>
                      <a:pt x="21809" y="3125"/>
                      <a:pt x="21917" y="3174"/>
                    </a:cubicBezTo>
                    <a:lnTo>
                      <a:pt x="22132" y="3174"/>
                    </a:lnTo>
                    <a:cubicBezTo>
                      <a:pt x="21966" y="3099"/>
                      <a:pt x="21800" y="3026"/>
                      <a:pt x="21632" y="2948"/>
                    </a:cubicBezTo>
                    <a:cubicBezTo>
                      <a:pt x="17368" y="984"/>
                      <a:pt x="13441" y="1"/>
                      <a:pt x="98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594538" y="4437650"/>
                <a:ext cx="528300" cy="539100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1564" extrusionOk="0">
                    <a:moveTo>
                      <a:pt x="20749" y="1"/>
                    </a:moveTo>
                    <a:cubicBezTo>
                      <a:pt x="17750" y="1"/>
                      <a:pt x="14639" y="1838"/>
                      <a:pt x="11241" y="5619"/>
                    </a:cubicBezTo>
                    <a:cubicBezTo>
                      <a:pt x="8214" y="8985"/>
                      <a:pt x="5245" y="13543"/>
                      <a:pt x="2374" y="17947"/>
                    </a:cubicBezTo>
                    <a:cubicBezTo>
                      <a:pt x="1590" y="19151"/>
                      <a:pt x="799" y="20363"/>
                      <a:pt x="1" y="21563"/>
                    </a:cubicBezTo>
                    <a:lnTo>
                      <a:pt x="109" y="21563"/>
                    </a:lnTo>
                    <a:cubicBezTo>
                      <a:pt x="894" y="20382"/>
                      <a:pt x="1676" y="19184"/>
                      <a:pt x="2449" y="17997"/>
                    </a:cubicBezTo>
                    <a:cubicBezTo>
                      <a:pt x="8186" y="9193"/>
                      <a:pt x="14118" y="93"/>
                      <a:pt x="20750" y="93"/>
                    </a:cubicBezTo>
                    <a:lnTo>
                      <a:pt x="20759" y="93"/>
                    </a:lnTo>
                    <a:cubicBezTo>
                      <a:pt x="20884" y="93"/>
                      <a:pt x="21008" y="104"/>
                      <a:pt x="21131" y="110"/>
                    </a:cubicBezTo>
                    <a:lnTo>
                      <a:pt x="21131" y="21"/>
                    </a:lnTo>
                    <a:cubicBezTo>
                      <a:pt x="21008" y="14"/>
                      <a:pt x="20884" y="2"/>
                      <a:pt x="20759" y="2"/>
                    </a:cubicBezTo>
                    <a:cubicBezTo>
                      <a:pt x="20756" y="1"/>
                      <a:pt x="20752" y="1"/>
                      <a:pt x="2074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6002613" y="4594375"/>
                <a:ext cx="83895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33558" h="15295" extrusionOk="0">
                    <a:moveTo>
                      <a:pt x="19497" y="1"/>
                    </a:moveTo>
                    <a:cubicBezTo>
                      <a:pt x="15960" y="1"/>
                      <a:pt x="12812" y="3313"/>
                      <a:pt x="9206" y="7103"/>
                    </a:cubicBezTo>
                    <a:cubicBezTo>
                      <a:pt x="6517" y="9929"/>
                      <a:pt x="3569" y="13027"/>
                      <a:pt x="1" y="15293"/>
                    </a:cubicBezTo>
                    <a:lnTo>
                      <a:pt x="146" y="15293"/>
                    </a:lnTo>
                    <a:cubicBezTo>
                      <a:pt x="3690" y="13021"/>
                      <a:pt x="6619" y="9951"/>
                      <a:pt x="9271" y="7163"/>
                    </a:cubicBezTo>
                    <a:cubicBezTo>
                      <a:pt x="12862" y="3388"/>
                      <a:pt x="16003" y="92"/>
                      <a:pt x="19502" y="92"/>
                    </a:cubicBezTo>
                    <a:cubicBezTo>
                      <a:pt x="19777" y="92"/>
                      <a:pt x="20055" y="112"/>
                      <a:pt x="20335" y="154"/>
                    </a:cubicBezTo>
                    <a:cubicBezTo>
                      <a:pt x="22357" y="459"/>
                      <a:pt x="24417" y="1877"/>
                      <a:pt x="26632" y="4491"/>
                    </a:cubicBezTo>
                    <a:cubicBezTo>
                      <a:pt x="28733" y="6968"/>
                      <a:pt x="30976" y="10517"/>
                      <a:pt x="33457" y="15294"/>
                    </a:cubicBezTo>
                    <a:lnTo>
                      <a:pt x="33557" y="15294"/>
                    </a:lnTo>
                    <a:cubicBezTo>
                      <a:pt x="31063" y="10490"/>
                      <a:pt x="28811" y="6924"/>
                      <a:pt x="26698" y="4433"/>
                    </a:cubicBezTo>
                    <a:cubicBezTo>
                      <a:pt x="24470" y="1802"/>
                      <a:pt x="22392" y="376"/>
                      <a:pt x="20348" y="65"/>
                    </a:cubicBezTo>
                    <a:cubicBezTo>
                      <a:pt x="20062" y="22"/>
                      <a:pt x="19778" y="1"/>
                      <a:pt x="1949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619038" y="4463550"/>
                <a:ext cx="5037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0526" extrusionOk="0">
                    <a:moveTo>
                      <a:pt x="20093" y="1"/>
                    </a:moveTo>
                    <a:cubicBezTo>
                      <a:pt x="13386" y="1"/>
                      <a:pt x="7336" y="9281"/>
                      <a:pt x="1486" y="18254"/>
                    </a:cubicBezTo>
                    <a:cubicBezTo>
                      <a:pt x="993" y="19010"/>
                      <a:pt x="498" y="19769"/>
                      <a:pt x="0" y="20526"/>
                    </a:cubicBezTo>
                    <a:lnTo>
                      <a:pt x="107" y="20526"/>
                    </a:lnTo>
                    <a:cubicBezTo>
                      <a:pt x="594" y="19785"/>
                      <a:pt x="1078" y="19041"/>
                      <a:pt x="1559" y="18303"/>
                    </a:cubicBezTo>
                    <a:cubicBezTo>
                      <a:pt x="7398" y="9347"/>
                      <a:pt x="13433" y="90"/>
                      <a:pt x="20093" y="90"/>
                    </a:cubicBezTo>
                    <a:lnTo>
                      <a:pt x="20150" y="90"/>
                    </a:lnTo>
                    <a:lnTo>
                      <a:pt x="2015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05588" y="4907775"/>
                <a:ext cx="51092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0437" h="2759" extrusionOk="0">
                    <a:moveTo>
                      <a:pt x="9225" y="1"/>
                    </a:moveTo>
                    <a:cubicBezTo>
                      <a:pt x="5973" y="1"/>
                      <a:pt x="3021" y="834"/>
                      <a:pt x="388" y="2501"/>
                    </a:cubicBezTo>
                    <a:cubicBezTo>
                      <a:pt x="258" y="2584"/>
                      <a:pt x="130" y="2672"/>
                      <a:pt x="1" y="2758"/>
                    </a:cubicBezTo>
                    <a:lnTo>
                      <a:pt x="162" y="2758"/>
                    </a:lnTo>
                    <a:cubicBezTo>
                      <a:pt x="254" y="2699"/>
                      <a:pt x="345" y="2636"/>
                      <a:pt x="437" y="2577"/>
                    </a:cubicBezTo>
                    <a:cubicBezTo>
                      <a:pt x="3056" y="920"/>
                      <a:pt x="5993" y="92"/>
                      <a:pt x="9229" y="92"/>
                    </a:cubicBezTo>
                    <a:cubicBezTo>
                      <a:pt x="12580" y="92"/>
                      <a:pt x="16252" y="980"/>
                      <a:pt x="20221" y="2758"/>
                    </a:cubicBezTo>
                    <a:lnTo>
                      <a:pt x="20437" y="2758"/>
                    </a:lnTo>
                    <a:cubicBezTo>
                      <a:pt x="16385" y="920"/>
                      <a:pt x="12640" y="1"/>
                      <a:pt x="92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643313" y="4489650"/>
                <a:ext cx="479450" cy="487050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19482" extrusionOk="0">
                    <a:moveTo>
                      <a:pt x="19178" y="1"/>
                    </a:moveTo>
                    <a:cubicBezTo>
                      <a:pt x="12551" y="247"/>
                      <a:pt x="6480" y="9548"/>
                      <a:pt x="604" y="18555"/>
                    </a:cubicBezTo>
                    <a:cubicBezTo>
                      <a:pt x="403" y="18863"/>
                      <a:pt x="202" y="19172"/>
                      <a:pt x="0" y="19482"/>
                    </a:cubicBezTo>
                    <a:lnTo>
                      <a:pt x="107" y="19482"/>
                    </a:lnTo>
                    <a:cubicBezTo>
                      <a:pt x="296" y="19188"/>
                      <a:pt x="489" y="18895"/>
                      <a:pt x="678" y="18604"/>
                    </a:cubicBezTo>
                    <a:cubicBezTo>
                      <a:pt x="6539" y="9617"/>
                      <a:pt x="12597" y="337"/>
                      <a:pt x="19178" y="91"/>
                    </a:cubicBezTo>
                    <a:lnTo>
                      <a:pt x="19178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049413" y="4624300"/>
                <a:ext cx="783600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14095" extrusionOk="0">
                    <a:moveTo>
                      <a:pt x="18236" y="1"/>
                    </a:moveTo>
                    <a:cubicBezTo>
                      <a:pt x="14782" y="1"/>
                      <a:pt x="11644" y="3210"/>
                      <a:pt x="8056" y="6877"/>
                    </a:cubicBezTo>
                    <a:cubicBezTo>
                      <a:pt x="5670" y="9316"/>
                      <a:pt x="3064" y="11980"/>
                      <a:pt x="0" y="14094"/>
                    </a:cubicBezTo>
                    <a:lnTo>
                      <a:pt x="154" y="14094"/>
                    </a:lnTo>
                    <a:cubicBezTo>
                      <a:pt x="3179" y="11987"/>
                      <a:pt x="5756" y="9352"/>
                      <a:pt x="8120" y="6938"/>
                    </a:cubicBezTo>
                    <a:cubicBezTo>
                      <a:pt x="11694" y="3284"/>
                      <a:pt x="14818" y="89"/>
                      <a:pt x="18237" y="89"/>
                    </a:cubicBezTo>
                    <a:cubicBezTo>
                      <a:pt x="18535" y="89"/>
                      <a:pt x="18836" y="113"/>
                      <a:pt x="19140" y="164"/>
                    </a:cubicBezTo>
                    <a:cubicBezTo>
                      <a:pt x="21142" y="496"/>
                      <a:pt x="23166" y="1945"/>
                      <a:pt x="25329" y="4594"/>
                    </a:cubicBezTo>
                    <a:cubicBezTo>
                      <a:pt x="27173" y="6852"/>
                      <a:pt x="29121" y="9982"/>
                      <a:pt x="31242" y="14094"/>
                    </a:cubicBezTo>
                    <a:lnTo>
                      <a:pt x="31343" y="14094"/>
                    </a:lnTo>
                    <a:cubicBezTo>
                      <a:pt x="29211" y="9955"/>
                      <a:pt x="27252" y="6806"/>
                      <a:pt x="25400" y="4536"/>
                    </a:cubicBezTo>
                    <a:cubicBezTo>
                      <a:pt x="23224" y="1875"/>
                      <a:pt x="21181" y="414"/>
                      <a:pt x="19157" y="78"/>
                    </a:cubicBezTo>
                    <a:cubicBezTo>
                      <a:pt x="18848" y="26"/>
                      <a:pt x="18541" y="1"/>
                      <a:pt x="1823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937713" y="4918300"/>
                <a:ext cx="4668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2336" extrusionOk="0">
                    <a:moveTo>
                      <a:pt x="8526" y="1"/>
                    </a:moveTo>
                    <a:cubicBezTo>
                      <a:pt x="5408" y="1"/>
                      <a:pt x="2560" y="779"/>
                      <a:pt x="0" y="2336"/>
                    </a:cubicBezTo>
                    <a:lnTo>
                      <a:pt x="174" y="2336"/>
                    </a:lnTo>
                    <a:cubicBezTo>
                      <a:pt x="2687" y="838"/>
                      <a:pt x="5476" y="90"/>
                      <a:pt x="8526" y="90"/>
                    </a:cubicBezTo>
                    <a:cubicBezTo>
                      <a:pt x="11578" y="90"/>
                      <a:pt x="14891" y="839"/>
                      <a:pt x="18447" y="2336"/>
                    </a:cubicBezTo>
                    <a:lnTo>
                      <a:pt x="18674" y="2336"/>
                    </a:lnTo>
                    <a:cubicBezTo>
                      <a:pt x="15033" y="779"/>
                      <a:pt x="11645" y="1"/>
                      <a:pt x="852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667538" y="4515900"/>
                <a:ext cx="455275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18432" extrusionOk="0">
                    <a:moveTo>
                      <a:pt x="18210" y="1"/>
                    </a:moveTo>
                    <a:cubicBezTo>
                      <a:pt x="11782" y="526"/>
                      <a:pt x="5796" y="9553"/>
                      <a:pt x="1" y="18432"/>
                    </a:cubicBezTo>
                    <a:lnTo>
                      <a:pt x="107" y="18432"/>
                    </a:lnTo>
                    <a:cubicBezTo>
                      <a:pt x="5878" y="9589"/>
                      <a:pt x="11840" y="618"/>
                      <a:pt x="18210" y="91"/>
                    </a:cubicBezTo>
                    <a:lnTo>
                      <a:pt x="1821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094988" y="4654175"/>
                <a:ext cx="730425" cy="322525"/>
              </a:xfrm>
              <a:custGeom>
                <a:avLst/>
                <a:gdLst/>
                <a:ahLst/>
                <a:cxnLst/>
                <a:rect l="l" t="t" r="r" b="b"/>
                <a:pathLst>
                  <a:path w="29217" h="12901" extrusionOk="0">
                    <a:moveTo>
                      <a:pt x="17025" y="1"/>
                    </a:moveTo>
                    <a:cubicBezTo>
                      <a:pt x="13650" y="1"/>
                      <a:pt x="10524" y="3110"/>
                      <a:pt x="6954" y="6657"/>
                    </a:cubicBezTo>
                    <a:cubicBezTo>
                      <a:pt x="4855" y="8742"/>
                      <a:pt x="2589" y="10991"/>
                      <a:pt x="1" y="12901"/>
                    </a:cubicBezTo>
                    <a:lnTo>
                      <a:pt x="151" y="12901"/>
                    </a:lnTo>
                    <a:cubicBezTo>
                      <a:pt x="2702" y="11003"/>
                      <a:pt x="4942" y="8781"/>
                      <a:pt x="7016" y="6719"/>
                    </a:cubicBezTo>
                    <a:cubicBezTo>
                      <a:pt x="10571" y="3186"/>
                      <a:pt x="13685" y="88"/>
                      <a:pt x="17025" y="88"/>
                    </a:cubicBezTo>
                    <a:cubicBezTo>
                      <a:pt x="17347" y="88"/>
                      <a:pt x="17671" y="117"/>
                      <a:pt x="17998" y="177"/>
                    </a:cubicBezTo>
                    <a:cubicBezTo>
                      <a:pt x="19978" y="538"/>
                      <a:pt x="21967" y="2018"/>
                      <a:pt x="24077" y="4701"/>
                    </a:cubicBezTo>
                    <a:cubicBezTo>
                      <a:pt x="25668" y="6723"/>
                      <a:pt x="27332" y="9428"/>
                      <a:pt x="29116" y="12899"/>
                    </a:cubicBezTo>
                    <a:lnTo>
                      <a:pt x="29217" y="12899"/>
                    </a:lnTo>
                    <a:cubicBezTo>
                      <a:pt x="27422" y="9404"/>
                      <a:pt x="25750" y="6680"/>
                      <a:pt x="24148" y="4645"/>
                    </a:cubicBezTo>
                    <a:cubicBezTo>
                      <a:pt x="22026" y="1946"/>
                      <a:pt x="20020" y="455"/>
                      <a:pt x="18015" y="91"/>
                    </a:cubicBezTo>
                    <a:cubicBezTo>
                      <a:pt x="17682" y="30"/>
                      <a:pt x="17353" y="1"/>
                      <a:pt x="170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971663" y="4928675"/>
                <a:ext cx="420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6803" h="1921" extrusionOk="0">
                    <a:moveTo>
                      <a:pt x="7756" y="1"/>
                    </a:moveTo>
                    <a:cubicBezTo>
                      <a:pt x="4952" y="1"/>
                      <a:pt x="2362" y="641"/>
                      <a:pt x="0" y="1921"/>
                    </a:cubicBezTo>
                    <a:lnTo>
                      <a:pt x="191" y="1921"/>
                    </a:lnTo>
                    <a:cubicBezTo>
                      <a:pt x="2500" y="701"/>
                      <a:pt x="5025" y="92"/>
                      <a:pt x="7756" y="92"/>
                    </a:cubicBezTo>
                    <a:cubicBezTo>
                      <a:pt x="10488" y="92"/>
                      <a:pt x="13424" y="701"/>
                      <a:pt x="16554" y="1921"/>
                    </a:cubicBezTo>
                    <a:lnTo>
                      <a:pt x="16803" y="1921"/>
                    </a:lnTo>
                    <a:cubicBezTo>
                      <a:pt x="13582" y="641"/>
                      <a:pt x="10562" y="1"/>
                      <a:pt x="775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691788" y="4542725"/>
                <a:ext cx="431025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17241" h="17359" extrusionOk="0">
                    <a:moveTo>
                      <a:pt x="17240" y="1"/>
                    </a:moveTo>
                    <a:cubicBezTo>
                      <a:pt x="11223" y="763"/>
                      <a:pt x="5523" y="8936"/>
                      <a:pt x="0" y="17359"/>
                    </a:cubicBezTo>
                    <a:lnTo>
                      <a:pt x="105" y="17359"/>
                    </a:lnTo>
                    <a:cubicBezTo>
                      <a:pt x="5605" y="8973"/>
                      <a:pt x="11278" y="855"/>
                      <a:pt x="17240" y="91"/>
                    </a:cubicBezTo>
                    <a:lnTo>
                      <a:pt x="1724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40013" y="4683975"/>
                <a:ext cx="678600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1711" extrusionOk="0">
                    <a:moveTo>
                      <a:pt x="15842" y="1"/>
                    </a:moveTo>
                    <a:cubicBezTo>
                      <a:pt x="12541" y="1"/>
                      <a:pt x="9424" y="3009"/>
                      <a:pt x="5872" y="6440"/>
                    </a:cubicBezTo>
                    <a:cubicBezTo>
                      <a:pt x="4070" y="8182"/>
                      <a:pt x="2142" y="10042"/>
                      <a:pt x="1" y="11709"/>
                    </a:cubicBezTo>
                    <a:lnTo>
                      <a:pt x="147" y="11709"/>
                    </a:lnTo>
                    <a:cubicBezTo>
                      <a:pt x="2258" y="10057"/>
                      <a:pt x="4156" y="8224"/>
                      <a:pt x="5935" y="6505"/>
                    </a:cubicBezTo>
                    <a:cubicBezTo>
                      <a:pt x="9473" y="3086"/>
                      <a:pt x="12576" y="90"/>
                      <a:pt x="15843" y="90"/>
                    </a:cubicBezTo>
                    <a:cubicBezTo>
                      <a:pt x="16186" y="90"/>
                      <a:pt x="16531" y="123"/>
                      <a:pt x="16878" y="192"/>
                    </a:cubicBezTo>
                    <a:cubicBezTo>
                      <a:pt x="18839" y="583"/>
                      <a:pt x="20793" y="2093"/>
                      <a:pt x="22852" y="4809"/>
                    </a:cubicBezTo>
                    <a:cubicBezTo>
                      <a:pt x="24192" y="6578"/>
                      <a:pt x="25580" y="8864"/>
                      <a:pt x="27043" y="11710"/>
                    </a:cubicBezTo>
                    <a:lnTo>
                      <a:pt x="27144" y="11710"/>
                    </a:lnTo>
                    <a:cubicBezTo>
                      <a:pt x="25669" y="8841"/>
                      <a:pt x="24273" y="6538"/>
                      <a:pt x="22922" y="4757"/>
                    </a:cubicBezTo>
                    <a:cubicBezTo>
                      <a:pt x="20851" y="2019"/>
                      <a:pt x="18879" y="498"/>
                      <a:pt x="16894" y="104"/>
                    </a:cubicBezTo>
                    <a:cubicBezTo>
                      <a:pt x="16541" y="34"/>
                      <a:pt x="16191" y="1"/>
                      <a:pt x="1584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008038" y="4939075"/>
                <a:ext cx="369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505" extrusionOk="0">
                    <a:moveTo>
                      <a:pt x="6893" y="1"/>
                    </a:moveTo>
                    <a:cubicBezTo>
                      <a:pt x="4430" y="1"/>
                      <a:pt x="2129" y="502"/>
                      <a:pt x="1" y="1505"/>
                    </a:cubicBezTo>
                    <a:lnTo>
                      <a:pt x="209" y="1505"/>
                    </a:lnTo>
                    <a:cubicBezTo>
                      <a:pt x="2276" y="562"/>
                      <a:pt x="4506" y="91"/>
                      <a:pt x="6889" y="91"/>
                    </a:cubicBezTo>
                    <a:cubicBezTo>
                      <a:pt x="9273" y="91"/>
                      <a:pt x="11810" y="562"/>
                      <a:pt x="14493" y="1505"/>
                    </a:cubicBezTo>
                    <a:lnTo>
                      <a:pt x="14761" y="1505"/>
                    </a:lnTo>
                    <a:cubicBezTo>
                      <a:pt x="11981" y="502"/>
                      <a:pt x="9356" y="1"/>
                      <a:pt x="689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5047588" y="4949425"/>
                <a:ext cx="3119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091" extrusionOk="0">
                    <a:moveTo>
                      <a:pt x="5896" y="0"/>
                    </a:moveTo>
                    <a:cubicBezTo>
                      <a:pt x="3816" y="0"/>
                      <a:pt x="1848" y="363"/>
                      <a:pt x="1" y="1091"/>
                    </a:cubicBezTo>
                    <a:lnTo>
                      <a:pt x="255" y="1091"/>
                    </a:lnTo>
                    <a:cubicBezTo>
                      <a:pt x="2029" y="425"/>
                      <a:pt x="3912" y="92"/>
                      <a:pt x="5899" y="92"/>
                    </a:cubicBezTo>
                    <a:cubicBezTo>
                      <a:pt x="7888" y="92"/>
                      <a:pt x="9980" y="425"/>
                      <a:pt x="12172" y="1091"/>
                    </a:cubicBezTo>
                    <a:lnTo>
                      <a:pt x="12479" y="1091"/>
                    </a:lnTo>
                    <a:cubicBezTo>
                      <a:pt x="10175" y="364"/>
                      <a:pt x="7979" y="0"/>
                      <a:pt x="589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716163" y="4569675"/>
                <a:ext cx="406650" cy="407025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81" extrusionOk="0">
                    <a:moveTo>
                      <a:pt x="16265" y="0"/>
                    </a:moveTo>
                    <a:cubicBezTo>
                      <a:pt x="10648" y="964"/>
                      <a:pt x="5247" y="8350"/>
                      <a:pt x="0" y="16281"/>
                    </a:cubicBezTo>
                    <a:lnTo>
                      <a:pt x="107" y="16281"/>
                    </a:lnTo>
                    <a:cubicBezTo>
                      <a:pt x="5328" y="8391"/>
                      <a:pt x="10700" y="1056"/>
                      <a:pt x="16265" y="91"/>
                    </a:cubicBezTo>
                    <a:lnTo>
                      <a:pt x="16265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6184513" y="4713725"/>
                <a:ext cx="628100" cy="263025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10521" extrusionOk="0">
                    <a:moveTo>
                      <a:pt x="14678" y="1"/>
                    </a:moveTo>
                    <a:cubicBezTo>
                      <a:pt x="11448" y="1"/>
                      <a:pt x="8345" y="2911"/>
                      <a:pt x="4811" y="6228"/>
                    </a:cubicBezTo>
                    <a:cubicBezTo>
                      <a:pt x="3311" y="7638"/>
                      <a:pt x="1723" y="9126"/>
                      <a:pt x="0" y="10520"/>
                    </a:cubicBezTo>
                    <a:lnTo>
                      <a:pt x="141" y="10520"/>
                    </a:lnTo>
                    <a:cubicBezTo>
                      <a:pt x="1831" y="9146"/>
                      <a:pt x="3393" y="7681"/>
                      <a:pt x="4873" y="6294"/>
                    </a:cubicBezTo>
                    <a:cubicBezTo>
                      <a:pt x="8393" y="2991"/>
                      <a:pt x="11481" y="92"/>
                      <a:pt x="14679" y="92"/>
                    </a:cubicBezTo>
                    <a:cubicBezTo>
                      <a:pt x="15043" y="92"/>
                      <a:pt x="15409" y="130"/>
                      <a:pt x="15777" y="209"/>
                    </a:cubicBezTo>
                    <a:cubicBezTo>
                      <a:pt x="17719" y="626"/>
                      <a:pt x="19639" y="2166"/>
                      <a:pt x="21646" y="4919"/>
                    </a:cubicBezTo>
                    <a:cubicBezTo>
                      <a:pt x="22737" y="6416"/>
                      <a:pt x="23858" y="8272"/>
                      <a:pt x="25023" y="10520"/>
                    </a:cubicBezTo>
                    <a:lnTo>
                      <a:pt x="25124" y="10520"/>
                    </a:lnTo>
                    <a:cubicBezTo>
                      <a:pt x="23947" y="8249"/>
                      <a:pt x="22818" y="6376"/>
                      <a:pt x="21718" y="4866"/>
                    </a:cubicBezTo>
                    <a:cubicBezTo>
                      <a:pt x="19697" y="2093"/>
                      <a:pt x="17759" y="541"/>
                      <a:pt x="15796" y="119"/>
                    </a:cubicBezTo>
                    <a:cubicBezTo>
                      <a:pt x="15421" y="39"/>
                      <a:pt x="15049" y="1"/>
                      <a:pt x="146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740763" y="4597175"/>
                <a:ext cx="382050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5282" h="15181" extrusionOk="0">
                    <a:moveTo>
                      <a:pt x="15281" y="0"/>
                    </a:moveTo>
                    <a:cubicBezTo>
                      <a:pt x="10054" y="1134"/>
                      <a:pt x="4962" y="7776"/>
                      <a:pt x="0" y="15181"/>
                    </a:cubicBezTo>
                    <a:lnTo>
                      <a:pt x="107" y="15181"/>
                    </a:lnTo>
                    <a:cubicBezTo>
                      <a:pt x="5041" y="7819"/>
                      <a:pt x="10103" y="1224"/>
                      <a:pt x="15281" y="92"/>
                    </a:cubicBezTo>
                    <a:lnTo>
                      <a:pt x="15281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228838" y="4743375"/>
                <a:ext cx="578425" cy="233325"/>
              </a:xfrm>
              <a:custGeom>
                <a:avLst/>
                <a:gdLst/>
                <a:ahLst/>
                <a:cxnLst/>
                <a:rect l="l" t="t" r="r" b="b"/>
                <a:pathLst>
                  <a:path w="23137" h="9333" extrusionOk="0">
                    <a:moveTo>
                      <a:pt x="13517" y="1"/>
                    </a:moveTo>
                    <a:cubicBezTo>
                      <a:pt x="10354" y="1"/>
                      <a:pt x="7266" y="2815"/>
                      <a:pt x="3753" y="6020"/>
                    </a:cubicBezTo>
                    <a:cubicBezTo>
                      <a:pt x="2562" y="7105"/>
                      <a:pt x="1319" y="8237"/>
                      <a:pt x="0" y="9333"/>
                    </a:cubicBezTo>
                    <a:lnTo>
                      <a:pt x="140" y="9333"/>
                    </a:lnTo>
                    <a:cubicBezTo>
                      <a:pt x="1430" y="8257"/>
                      <a:pt x="2647" y="7148"/>
                      <a:pt x="3814" y="6085"/>
                    </a:cubicBezTo>
                    <a:cubicBezTo>
                      <a:pt x="7314" y="2894"/>
                      <a:pt x="10389" y="89"/>
                      <a:pt x="13519" y="89"/>
                    </a:cubicBezTo>
                    <a:cubicBezTo>
                      <a:pt x="13905" y="89"/>
                      <a:pt x="14293" y="132"/>
                      <a:pt x="14682" y="222"/>
                    </a:cubicBezTo>
                    <a:cubicBezTo>
                      <a:pt x="16606" y="667"/>
                      <a:pt x="18492" y="2240"/>
                      <a:pt x="20447" y="5028"/>
                    </a:cubicBezTo>
                    <a:cubicBezTo>
                      <a:pt x="21288" y="6229"/>
                      <a:pt x="22145" y="7661"/>
                      <a:pt x="23025" y="9333"/>
                    </a:cubicBezTo>
                    <a:lnTo>
                      <a:pt x="23136" y="9333"/>
                    </a:lnTo>
                    <a:cubicBezTo>
                      <a:pt x="20176" y="3690"/>
                      <a:pt x="17468" y="776"/>
                      <a:pt x="14700" y="136"/>
                    </a:cubicBezTo>
                    <a:cubicBezTo>
                      <a:pt x="14304" y="44"/>
                      <a:pt x="13910" y="1"/>
                      <a:pt x="1351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5093113" y="4959800"/>
                <a:ext cx="2438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676" extrusionOk="0">
                    <a:moveTo>
                      <a:pt x="4671" y="1"/>
                    </a:moveTo>
                    <a:cubicBezTo>
                      <a:pt x="3046" y="1"/>
                      <a:pt x="1488" y="226"/>
                      <a:pt x="1" y="676"/>
                    </a:cubicBezTo>
                    <a:lnTo>
                      <a:pt x="323" y="676"/>
                    </a:lnTo>
                    <a:cubicBezTo>
                      <a:pt x="1715" y="285"/>
                      <a:pt x="3167" y="89"/>
                      <a:pt x="4678" y="89"/>
                    </a:cubicBezTo>
                    <a:cubicBezTo>
                      <a:pt x="6189" y="89"/>
                      <a:pt x="7758" y="285"/>
                      <a:pt x="9385" y="676"/>
                    </a:cubicBezTo>
                    <a:lnTo>
                      <a:pt x="9751" y="676"/>
                    </a:lnTo>
                    <a:cubicBezTo>
                      <a:pt x="7992" y="226"/>
                      <a:pt x="6298" y="1"/>
                      <a:pt x="4671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6273438" y="4773000"/>
                <a:ext cx="52865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8148" extrusionOk="0">
                    <a:moveTo>
                      <a:pt x="12348" y="0"/>
                    </a:moveTo>
                    <a:cubicBezTo>
                      <a:pt x="9251" y="0"/>
                      <a:pt x="6176" y="2720"/>
                      <a:pt x="2681" y="5816"/>
                    </a:cubicBezTo>
                    <a:cubicBezTo>
                      <a:pt x="1818" y="6580"/>
                      <a:pt x="926" y="7367"/>
                      <a:pt x="0" y="8148"/>
                    </a:cubicBezTo>
                    <a:lnTo>
                      <a:pt x="138" y="8148"/>
                    </a:lnTo>
                    <a:cubicBezTo>
                      <a:pt x="1036" y="7388"/>
                      <a:pt x="1902" y="6623"/>
                      <a:pt x="2740" y="5882"/>
                    </a:cubicBezTo>
                    <a:cubicBezTo>
                      <a:pt x="6221" y="2800"/>
                      <a:pt x="9283" y="89"/>
                      <a:pt x="12348" y="89"/>
                    </a:cubicBezTo>
                    <a:cubicBezTo>
                      <a:pt x="12755" y="89"/>
                      <a:pt x="13163" y="137"/>
                      <a:pt x="13572" y="238"/>
                    </a:cubicBezTo>
                    <a:cubicBezTo>
                      <a:pt x="16055" y="854"/>
                      <a:pt x="18471" y="3375"/>
                      <a:pt x="21046" y="8148"/>
                    </a:cubicBezTo>
                    <a:lnTo>
                      <a:pt x="21145" y="8148"/>
                    </a:lnTo>
                    <a:cubicBezTo>
                      <a:pt x="18547" y="3323"/>
                      <a:pt x="16108" y="776"/>
                      <a:pt x="13594" y="152"/>
                    </a:cubicBezTo>
                    <a:cubicBezTo>
                      <a:pt x="13177" y="49"/>
                      <a:pt x="12763" y="0"/>
                      <a:pt x="1234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765713" y="4624825"/>
                <a:ext cx="357125" cy="351875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4075" extrusionOk="0">
                    <a:moveTo>
                      <a:pt x="14284" y="0"/>
                    </a:moveTo>
                    <a:cubicBezTo>
                      <a:pt x="9439" y="1265"/>
                      <a:pt x="4668" y="7224"/>
                      <a:pt x="0" y="14075"/>
                    </a:cubicBezTo>
                    <a:lnTo>
                      <a:pt x="108" y="14075"/>
                    </a:lnTo>
                    <a:cubicBezTo>
                      <a:pt x="4748" y="7270"/>
                      <a:pt x="9488" y="1355"/>
                      <a:pt x="14284" y="93"/>
                    </a:cubicBezTo>
                    <a:lnTo>
                      <a:pt x="14284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790563" y="4653050"/>
                <a:ext cx="332250" cy="323650"/>
              </a:xfrm>
              <a:custGeom>
                <a:avLst/>
                <a:gdLst/>
                <a:ahLst/>
                <a:cxnLst/>
                <a:rect l="l" t="t" r="r" b="b"/>
                <a:pathLst>
                  <a:path w="13290" h="12946" extrusionOk="0">
                    <a:moveTo>
                      <a:pt x="13289" y="1"/>
                    </a:moveTo>
                    <a:cubicBezTo>
                      <a:pt x="8817" y="1360"/>
                      <a:pt x="4370" y="6669"/>
                      <a:pt x="0" y="12946"/>
                    </a:cubicBezTo>
                    <a:lnTo>
                      <a:pt x="108" y="12946"/>
                    </a:lnTo>
                    <a:cubicBezTo>
                      <a:pt x="4450" y="6716"/>
                      <a:pt x="8865" y="1452"/>
                      <a:pt x="13289" y="94"/>
                    </a:cubicBezTo>
                    <a:lnTo>
                      <a:pt x="13289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6318263" y="4802800"/>
                <a:ext cx="478350" cy="173900"/>
              </a:xfrm>
              <a:custGeom>
                <a:avLst/>
                <a:gdLst/>
                <a:ahLst/>
                <a:cxnLst/>
                <a:rect l="l" t="t" r="r" b="b"/>
                <a:pathLst>
                  <a:path w="19134" h="6956" extrusionOk="0">
                    <a:moveTo>
                      <a:pt x="11137" y="1"/>
                    </a:moveTo>
                    <a:cubicBezTo>
                      <a:pt x="8099" y="1"/>
                      <a:pt x="5041" y="2630"/>
                      <a:pt x="1568" y="5615"/>
                    </a:cubicBezTo>
                    <a:cubicBezTo>
                      <a:pt x="1056" y="6057"/>
                      <a:pt x="533" y="6505"/>
                      <a:pt x="1" y="6956"/>
                    </a:cubicBezTo>
                    <a:lnTo>
                      <a:pt x="140" y="6956"/>
                    </a:lnTo>
                    <a:cubicBezTo>
                      <a:pt x="645" y="6527"/>
                      <a:pt x="1141" y="6101"/>
                      <a:pt x="1629" y="5683"/>
                    </a:cubicBezTo>
                    <a:cubicBezTo>
                      <a:pt x="5086" y="2708"/>
                      <a:pt x="8132" y="89"/>
                      <a:pt x="11137" y="89"/>
                    </a:cubicBezTo>
                    <a:cubicBezTo>
                      <a:pt x="11565" y="89"/>
                      <a:pt x="11993" y="143"/>
                      <a:pt x="12421" y="256"/>
                    </a:cubicBezTo>
                    <a:cubicBezTo>
                      <a:pt x="14643" y="843"/>
                      <a:pt x="16793" y="2992"/>
                      <a:pt x="19034" y="6956"/>
                    </a:cubicBezTo>
                    <a:lnTo>
                      <a:pt x="19133" y="6956"/>
                    </a:lnTo>
                    <a:cubicBezTo>
                      <a:pt x="16870" y="2941"/>
                      <a:pt x="14696" y="765"/>
                      <a:pt x="12442" y="170"/>
                    </a:cubicBezTo>
                    <a:cubicBezTo>
                      <a:pt x="12007" y="55"/>
                      <a:pt x="11572" y="1"/>
                      <a:pt x="1113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816438" y="4681375"/>
                <a:ext cx="306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12255" h="11813" extrusionOk="0">
                    <a:moveTo>
                      <a:pt x="12254" y="1"/>
                    </a:moveTo>
                    <a:cubicBezTo>
                      <a:pt x="8156" y="1426"/>
                      <a:pt x="4054" y="6130"/>
                      <a:pt x="1" y="11813"/>
                    </a:cubicBezTo>
                    <a:lnTo>
                      <a:pt x="110" y="11813"/>
                    </a:lnTo>
                    <a:cubicBezTo>
                      <a:pt x="4133" y="6177"/>
                      <a:pt x="8204" y="1517"/>
                      <a:pt x="12254" y="96"/>
                    </a:cubicBezTo>
                    <a:lnTo>
                      <a:pt x="12254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6364463" y="4832175"/>
                <a:ext cx="42722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7089" h="5781" extrusionOk="0">
                    <a:moveTo>
                      <a:pt x="9913" y="0"/>
                    </a:moveTo>
                    <a:cubicBezTo>
                      <a:pt x="6935" y="0"/>
                      <a:pt x="3891" y="2540"/>
                      <a:pt x="437" y="5420"/>
                    </a:cubicBezTo>
                    <a:cubicBezTo>
                      <a:pt x="293" y="5539"/>
                      <a:pt x="148" y="5660"/>
                      <a:pt x="1" y="5781"/>
                    </a:cubicBezTo>
                    <a:lnTo>
                      <a:pt x="140" y="5781"/>
                    </a:lnTo>
                    <a:cubicBezTo>
                      <a:pt x="257" y="5683"/>
                      <a:pt x="375" y="5585"/>
                      <a:pt x="493" y="5487"/>
                    </a:cubicBezTo>
                    <a:cubicBezTo>
                      <a:pt x="3931" y="2619"/>
                      <a:pt x="6963" y="89"/>
                      <a:pt x="9911" y="89"/>
                    </a:cubicBezTo>
                    <a:cubicBezTo>
                      <a:pt x="10362" y="89"/>
                      <a:pt x="10811" y="149"/>
                      <a:pt x="11259" y="275"/>
                    </a:cubicBezTo>
                    <a:cubicBezTo>
                      <a:pt x="13205" y="824"/>
                      <a:pt x="15079" y="2598"/>
                      <a:pt x="16988" y="5781"/>
                    </a:cubicBezTo>
                    <a:lnTo>
                      <a:pt x="17088" y="5781"/>
                    </a:lnTo>
                    <a:cubicBezTo>
                      <a:pt x="15158" y="2547"/>
                      <a:pt x="13260" y="745"/>
                      <a:pt x="11283" y="188"/>
                    </a:cubicBezTo>
                    <a:cubicBezTo>
                      <a:pt x="10827" y="60"/>
                      <a:pt x="10371" y="0"/>
                      <a:pt x="991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6412413" y="4861450"/>
                <a:ext cx="373875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14955" h="4610" extrusionOk="0">
                    <a:moveTo>
                      <a:pt x="8619" y="0"/>
                    </a:moveTo>
                    <a:cubicBezTo>
                      <a:pt x="5917" y="0"/>
                      <a:pt x="3122" y="2097"/>
                      <a:pt x="0" y="4610"/>
                    </a:cubicBezTo>
                    <a:lnTo>
                      <a:pt x="143" y="4610"/>
                    </a:lnTo>
                    <a:cubicBezTo>
                      <a:pt x="3216" y="2140"/>
                      <a:pt x="5973" y="91"/>
                      <a:pt x="8620" y="91"/>
                    </a:cubicBezTo>
                    <a:cubicBezTo>
                      <a:pt x="9092" y="91"/>
                      <a:pt x="9562" y="156"/>
                      <a:pt x="10028" y="296"/>
                    </a:cubicBezTo>
                    <a:cubicBezTo>
                      <a:pt x="11681" y="791"/>
                      <a:pt x="13265" y="2192"/>
                      <a:pt x="14851" y="4610"/>
                    </a:cubicBezTo>
                    <a:lnTo>
                      <a:pt x="14955" y="4610"/>
                    </a:lnTo>
                    <a:cubicBezTo>
                      <a:pt x="13347" y="2139"/>
                      <a:pt x="11737" y="713"/>
                      <a:pt x="10056" y="210"/>
                    </a:cubicBezTo>
                    <a:cubicBezTo>
                      <a:pt x="9579" y="67"/>
                      <a:pt x="9100" y="0"/>
                      <a:pt x="86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842913" y="4710250"/>
                <a:ext cx="279900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10658" extrusionOk="0">
                    <a:moveTo>
                      <a:pt x="11195" y="1"/>
                    </a:moveTo>
                    <a:cubicBezTo>
                      <a:pt x="7473" y="1455"/>
                      <a:pt x="3723" y="5582"/>
                      <a:pt x="0" y="10658"/>
                    </a:cubicBezTo>
                    <a:lnTo>
                      <a:pt x="111" y="10658"/>
                    </a:lnTo>
                    <a:cubicBezTo>
                      <a:pt x="3801" y="5629"/>
                      <a:pt x="7516" y="1547"/>
                      <a:pt x="11195" y="96"/>
                    </a:cubicBezTo>
                    <a:lnTo>
                      <a:pt x="11195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869988" y="4739350"/>
                <a:ext cx="252825" cy="2373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9494" extrusionOk="0">
                    <a:moveTo>
                      <a:pt x="10112" y="1"/>
                    </a:moveTo>
                    <a:cubicBezTo>
                      <a:pt x="6764" y="1452"/>
                      <a:pt x="3376" y="5030"/>
                      <a:pt x="0" y="9494"/>
                    </a:cubicBezTo>
                    <a:lnTo>
                      <a:pt x="111" y="9494"/>
                    </a:lnTo>
                    <a:cubicBezTo>
                      <a:pt x="3454" y="5079"/>
                      <a:pt x="6807" y="1541"/>
                      <a:pt x="10112" y="96"/>
                    </a:cubicBezTo>
                    <a:lnTo>
                      <a:pt x="10112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6462738" y="4890700"/>
                <a:ext cx="3168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3440" extrusionOk="0">
                    <a:moveTo>
                      <a:pt x="7234" y="1"/>
                    </a:moveTo>
                    <a:cubicBezTo>
                      <a:pt x="4959" y="1"/>
                      <a:pt x="2588" y="1489"/>
                      <a:pt x="1" y="3440"/>
                    </a:cubicBezTo>
                    <a:lnTo>
                      <a:pt x="148" y="3440"/>
                    </a:lnTo>
                    <a:cubicBezTo>
                      <a:pt x="2687" y="1533"/>
                      <a:pt x="5013" y="89"/>
                      <a:pt x="7236" y="89"/>
                    </a:cubicBezTo>
                    <a:cubicBezTo>
                      <a:pt x="7730" y="89"/>
                      <a:pt x="8219" y="161"/>
                      <a:pt x="8704" y="314"/>
                    </a:cubicBezTo>
                    <a:cubicBezTo>
                      <a:pt x="10032" y="736"/>
                      <a:pt x="11308" y="1757"/>
                      <a:pt x="12565" y="3440"/>
                    </a:cubicBezTo>
                    <a:lnTo>
                      <a:pt x="12673" y="3440"/>
                    </a:lnTo>
                    <a:cubicBezTo>
                      <a:pt x="11391" y="1709"/>
                      <a:pt x="10089" y="659"/>
                      <a:pt x="8732" y="231"/>
                    </a:cubicBezTo>
                    <a:cubicBezTo>
                      <a:pt x="8236" y="74"/>
                      <a:pt x="7737" y="1"/>
                      <a:pt x="72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2513463" y="4881650"/>
              <a:ext cx="470950" cy="37325"/>
              <a:chOff x="3360663" y="1333675"/>
              <a:chExt cx="470950" cy="37325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121;p2"/>
            <p:cNvSpPr/>
            <p:nvPr/>
          </p:nvSpPr>
          <p:spPr>
            <a:xfrm>
              <a:off x="8395600" y="4609800"/>
              <a:ext cx="83800" cy="96825"/>
            </a:xfrm>
            <a:custGeom>
              <a:avLst/>
              <a:gdLst/>
              <a:ahLst/>
              <a:cxnLst/>
              <a:rect l="l" t="t" r="r" b="b"/>
              <a:pathLst>
                <a:path w="3352" h="3873" extrusionOk="0">
                  <a:moveTo>
                    <a:pt x="3352" y="0"/>
                  </a:moveTo>
                  <a:lnTo>
                    <a:pt x="1" y="1935"/>
                  </a:lnTo>
                  <a:lnTo>
                    <a:pt x="3352" y="3872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2"/>
            <p:cNvGrpSpPr/>
            <p:nvPr/>
          </p:nvGrpSpPr>
          <p:grpSpPr>
            <a:xfrm>
              <a:off x="7309388" y="275500"/>
              <a:ext cx="128775" cy="128800"/>
              <a:chOff x="1399788" y="1928800"/>
              <a:chExt cx="128775" cy="1288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2"/>
            <p:cNvSpPr/>
            <p:nvPr/>
          </p:nvSpPr>
          <p:spPr>
            <a:xfrm>
              <a:off x="-3253" y="-21100"/>
              <a:ext cx="3151946" cy="911575"/>
            </a:xfrm>
            <a:custGeom>
              <a:avLst/>
              <a:gdLst/>
              <a:ahLst/>
              <a:cxnLst/>
              <a:rect l="l" t="t" r="r" b="b"/>
              <a:pathLst>
                <a:path w="100669" h="36463" extrusionOk="0">
                  <a:moveTo>
                    <a:pt x="330" y="0"/>
                  </a:moveTo>
                  <a:cubicBezTo>
                    <a:pt x="331" y="3340"/>
                    <a:pt x="366" y="6681"/>
                    <a:pt x="310" y="10021"/>
                  </a:cubicBezTo>
                  <a:cubicBezTo>
                    <a:pt x="212" y="15891"/>
                    <a:pt x="15" y="21749"/>
                    <a:pt x="15" y="27624"/>
                  </a:cubicBezTo>
                  <a:cubicBezTo>
                    <a:pt x="15" y="29747"/>
                    <a:pt x="114" y="31868"/>
                    <a:pt x="101" y="33990"/>
                  </a:cubicBezTo>
                  <a:cubicBezTo>
                    <a:pt x="98" y="34758"/>
                    <a:pt x="101" y="35619"/>
                    <a:pt x="0" y="36462"/>
                  </a:cubicBezTo>
                  <a:lnTo>
                    <a:pt x="0" y="36462"/>
                  </a:lnTo>
                  <a:cubicBezTo>
                    <a:pt x="9080" y="31106"/>
                    <a:pt x="22756" y="12638"/>
                    <a:pt x="40848" y="12638"/>
                  </a:cubicBezTo>
                  <a:cubicBezTo>
                    <a:pt x="45260" y="12638"/>
                    <a:pt x="49935" y="13736"/>
                    <a:pt x="54870" y="16392"/>
                  </a:cubicBezTo>
                  <a:cubicBezTo>
                    <a:pt x="59764" y="19024"/>
                    <a:pt x="64307" y="20120"/>
                    <a:pt x="68524" y="20120"/>
                  </a:cubicBezTo>
                  <a:cubicBezTo>
                    <a:pt x="82538" y="20120"/>
                    <a:pt x="92950" y="8019"/>
                    <a:pt x="100669" y="0"/>
                  </a:cubicBezTo>
                  <a:lnTo>
                    <a:pt x="100669" y="0"/>
                  </a:lnTo>
                  <a:cubicBezTo>
                    <a:pt x="100040" y="9"/>
                    <a:pt x="89260" y="12"/>
                    <a:pt x="74974" y="12"/>
                  </a:cubicBezTo>
                  <a:cubicBezTo>
                    <a:pt x="46401" y="12"/>
                    <a:pt x="3802" y="0"/>
                    <a:pt x="33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95250" dir="126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126;p2"/>
            <p:cNvGrpSpPr/>
            <p:nvPr/>
          </p:nvGrpSpPr>
          <p:grpSpPr>
            <a:xfrm>
              <a:off x="-225612" y="505913"/>
              <a:ext cx="470950" cy="37325"/>
              <a:chOff x="3360663" y="1333675"/>
              <a:chExt cx="470950" cy="37325"/>
            </a:xfrm>
          </p:grpSpPr>
          <p:sp>
            <p:nvSpPr>
              <p:cNvPr id="127" name="Google Shape;127;p2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2"/>
            <p:cNvSpPr/>
            <p:nvPr/>
          </p:nvSpPr>
          <p:spPr>
            <a:xfrm>
              <a:off x="296000" y="2514913"/>
              <a:ext cx="96825" cy="83800"/>
            </a:xfrm>
            <a:custGeom>
              <a:avLst/>
              <a:gdLst/>
              <a:ahLst/>
              <a:cxnLst/>
              <a:rect l="l" t="t" r="r" b="b"/>
              <a:pathLst>
                <a:path w="3873" h="3352" extrusionOk="0">
                  <a:moveTo>
                    <a:pt x="1938" y="0"/>
                  </a:moveTo>
                  <a:lnTo>
                    <a:pt x="1" y="3352"/>
                  </a:lnTo>
                  <a:lnTo>
                    <a:pt x="3873" y="3352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2"/>
            <p:cNvGrpSpPr/>
            <p:nvPr/>
          </p:nvGrpSpPr>
          <p:grpSpPr>
            <a:xfrm>
              <a:off x="322525" y="1697275"/>
              <a:ext cx="128775" cy="128800"/>
              <a:chOff x="1399788" y="1928800"/>
              <a:chExt cx="128775" cy="128800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2"/>
            <p:cNvGrpSpPr/>
            <p:nvPr/>
          </p:nvGrpSpPr>
          <p:grpSpPr>
            <a:xfrm>
              <a:off x="8786888" y="1473825"/>
              <a:ext cx="37350" cy="470900"/>
              <a:chOff x="7862463" y="1666775"/>
              <a:chExt cx="37350" cy="4709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862463" y="1666775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5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5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862463" y="18112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862463" y="19558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4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4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862463" y="2100350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4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4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2"/>
            <p:cNvGrpSpPr/>
            <p:nvPr/>
          </p:nvGrpSpPr>
          <p:grpSpPr>
            <a:xfrm>
              <a:off x="8741175" y="2897925"/>
              <a:ext cx="128775" cy="128800"/>
              <a:chOff x="1399788" y="1928800"/>
              <a:chExt cx="128775" cy="128800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43;p2"/>
            <p:cNvSpPr/>
            <p:nvPr/>
          </p:nvSpPr>
          <p:spPr>
            <a:xfrm>
              <a:off x="4345325" y="-34550"/>
              <a:ext cx="4845385" cy="1008167"/>
            </a:xfrm>
            <a:custGeom>
              <a:avLst/>
              <a:gdLst/>
              <a:ahLst/>
              <a:cxnLst/>
              <a:rect l="l" t="t" r="r" b="b"/>
              <a:pathLst>
                <a:path w="123591" h="37869" extrusionOk="0">
                  <a:moveTo>
                    <a:pt x="4596" y="0"/>
                  </a:moveTo>
                  <a:cubicBezTo>
                    <a:pt x="3217" y="4407"/>
                    <a:pt x="1741" y="8414"/>
                    <a:pt x="1" y="11490"/>
                  </a:cubicBezTo>
                  <a:cubicBezTo>
                    <a:pt x="2909" y="11403"/>
                    <a:pt x="6564" y="10887"/>
                    <a:pt x="11095" y="9850"/>
                  </a:cubicBezTo>
                  <a:cubicBezTo>
                    <a:pt x="30454" y="5422"/>
                    <a:pt x="43230" y="3303"/>
                    <a:pt x="51642" y="3303"/>
                  </a:cubicBezTo>
                  <a:cubicBezTo>
                    <a:pt x="64686" y="3303"/>
                    <a:pt x="67236" y="8399"/>
                    <a:pt x="67563" y="17884"/>
                  </a:cubicBezTo>
                  <a:cubicBezTo>
                    <a:pt x="67860" y="26509"/>
                    <a:pt x="70326" y="30447"/>
                    <a:pt x="75292" y="30447"/>
                  </a:cubicBezTo>
                  <a:cubicBezTo>
                    <a:pt x="80051" y="30447"/>
                    <a:pt x="87105" y="26832"/>
                    <a:pt x="96747" y="20259"/>
                  </a:cubicBezTo>
                  <a:cubicBezTo>
                    <a:pt x="99710" y="18239"/>
                    <a:pt x="101843" y="17396"/>
                    <a:pt x="103478" y="17396"/>
                  </a:cubicBezTo>
                  <a:cubicBezTo>
                    <a:pt x="110563" y="17396"/>
                    <a:pt x="108283" y="33243"/>
                    <a:pt x="123591" y="37869"/>
                  </a:cubicBezTo>
                  <a:lnTo>
                    <a:pt x="1235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85725" dir="540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144;p2"/>
            <p:cNvGrpSpPr/>
            <p:nvPr/>
          </p:nvGrpSpPr>
          <p:grpSpPr>
            <a:xfrm rot="10800000">
              <a:off x="-66903" y="-112251"/>
              <a:ext cx="5066075" cy="1191750"/>
              <a:chOff x="4022488" y="3327750"/>
              <a:chExt cx="4100425" cy="1649025"/>
            </a:xfrm>
          </p:grpSpPr>
          <p:sp>
            <p:nvSpPr>
              <p:cNvPr id="145" name="Google Shape;145;p2"/>
              <p:cNvSpPr/>
              <p:nvPr/>
            </p:nvSpPr>
            <p:spPr>
              <a:xfrm>
                <a:off x="4022488" y="3327750"/>
                <a:ext cx="4100350" cy="1648950"/>
              </a:xfrm>
              <a:custGeom>
                <a:avLst/>
                <a:gdLst/>
                <a:ahLst/>
                <a:cxnLst/>
                <a:rect l="l" t="t" r="r" b="b"/>
                <a:pathLst>
                  <a:path w="164014" h="65958" extrusionOk="0">
                    <a:moveTo>
                      <a:pt x="75614" y="0"/>
                    </a:moveTo>
                    <a:cubicBezTo>
                      <a:pt x="73795" y="0"/>
                      <a:pt x="72143" y="274"/>
                      <a:pt x="70633" y="821"/>
                    </a:cubicBezTo>
                    <a:cubicBezTo>
                      <a:pt x="63745" y="3316"/>
                      <a:pt x="60962" y="11213"/>
                      <a:pt x="58015" y="19574"/>
                    </a:cubicBezTo>
                    <a:cubicBezTo>
                      <a:pt x="55768" y="25955"/>
                      <a:pt x="53441" y="32552"/>
                      <a:pt x="49146" y="37445"/>
                    </a:cubicBezTo>
                    <a:cubicBezTo>
                      <a:pt x="44750" y="42452"/>
                      <a:pt x="38839" y="44907"/>
                      <a:pt x="31135" y="44907"/>
                    </a:cubicBezTo>
                    <a:cubicBezTo>
                      <a:pt x="30297" y="44907"/>
                      <a:pt x="29437" y="44878"/>
                      <a:pt x="28556" y="44820"/>
                    </a:cubicBezTo>
                    <a:cubicBezTo>
                      <a:pt x="27276" y="44735"/>
                      <a:pt x="26038" y="44693"/>
                      <a:pt x="24842" y="44693"/>
                    </a:cubicBezTo>
                    <a:cubicBezTo>
                      <a:pt x="14966" y="44693"/>
                      <a:pt x="7940" y="47565"/>
                      <a:pt x="3920" y="53250"/>
                    </a:cubicBezTo>
                    <a:cubicBezTo>
                      <a:pt x="1744" y="56331"/>
                      <a:pt x="445" y="60259"/>
                      <a:pt x="64" y="64925"/>
                    </a:cubicBezTo>
                    <a:cubicBezTo>
                      <a:pt x="37" y="65263"/>
                      <a:pt x="19" y="65612"/>
                      <a:pt x="1" y="65958"/>
                    </a:cubicBezTo>
                    <a:lnTo>
                      <a:pt x="91" y="65958"/>
                    </a:lnTo>
                    <a:cubicBezTo>
                      <a:pt x="108" y="65612"/>
                      <a:pt x="127" y="65267"/>
                      <a:pt x="154" y="64931"/>
                    </a:cubicBezTo>
                    <a:cubicBezTo>
                      <a:pt x="533" y="60281"/>
                      <a:pt x="1826" y="56368"/>
                      <a:pt x="3995" y="53300"/>
                    </a:cubicBezTo>
                    <a:cubicBezTo>
                      <a:pt x="7994" y="47639"/>
                      <a:pt x="14997" y="44781"/>
                      <a:pt x="24839" y="44781"/>
                    </a:cubicBezTo>
                    <a:cubicBezTo>
                      <a:pt x="26034" y="44781"/>
                      <a:pt x="27271" y="44823"/>
                      <a:pt x="28550" y="44908"/>
                    </a:cubicBezTo>
                    <a:cubicBezTo>
                      <a:pt x="29436" y="44966"/>
                      <a:pt x="30301" y="44995"/>
                      <a:pt x="31144" y="44995"/>
                    </a:cubicBezTo>
                    <a:cubicBezTo>
                      <a:pt x="38871" y="44995"/>
                      <a:pt x="44800" y="42530"/>
                      <a:pt x="49212" y="37504"/>
                    </a:cubicBezTo>
                    <a:cubicBezTo>
                      <a:pt x="53520" y="32598"/>
                      <a:pt x="55847" y="25993"/>
                      <a:pt x="58100" y="19604"/>
                    </a:cubicBezTo>
                    <a:cubicBezTo>
                      <a:pt x="61040" y="11265"/>
                      <a:pt x="63816" y="3385"/>
                      <a:pt x="70664" y="904"/>
                    </a:cubicBezTo>
                    <a:cubicBezTo>
                      <a:pt x="72163" y="361"/>
                      <a:pt x="73805" y="89"/>
                      <a:pt x="75612" y="89"/>
                    </a:cubicBezTo>
                    <a:cubicBezTo>
                      <a:pt x="77529" y="89"/>
                      <a:pt x="79634" y="395"/>
                      <a:pt x="81955" y="1006"/>
                    </a:cubicBezTo>
                    <a:cubicBezTo>
                      <a:pt x="86904" y="2312"/>
                      <a:pt x="92706" y="4968"/>
                      <a:pt x="99692" y="9126"/>
                    </a:cubicBezTo>
                    <a:cubicBezTo>
                      <a:pt x="111224" y="15992"/>
                      <a:pt x="120089" y="19364"/>
                      <a:pt x="126638" y="19364"/>
                    </a:cubicBezTo>
                    <a:cubicBezTo>
                      <a:pt x="127701" y="19364"/>
                      <a:pt x="128703" y="19275"/>
                      <a:pt x="129646" y="19098"/>
                    </a:cubicBezTo>
                    <a:cubicBezTo>
                      <a:pt x="135541" y="17989"/>
                      <a:pt x="138338" y="13578"/>
                      <a:pt x="140803" y="9687"/>
                    </a:cubicBezTo>
                    <a:cubicBezTo>
                      <a:pt x="142907" y="6364"/>
                      <a:pt x="144896" y="3226"/>
                      <a:pt x="148471" y="2649"/>
                    </a:cubicBezTo>
                    <a:cubicBezTo>
                      <a:pt x="148861" y="2586"/>
                      <a:pt x="149267" y="2554"/>
                      <a:pt x="149689" y="2554"/>
                    </a:cubicBezTo>
                    <a:cubicBezTo>
                      <a:pt x="153195" y="2554"/>
                      <a:pt x="157844" y="4733"/>
                      <a:pt x="164013" y="9283"/>
                    </a:cubicBezTo>
                    <a:lnTo>
                      <a:pt x="164013" y="9173"/>
                    </a:lnTo>
                    <a:cubicBezTo>
                      <a:pt x="157853" y="4638"/>
                      <a:pt x="153203" y="2466"/>
                      <a:pt x="149683" y="2466"/>
                    </a:cubicBezTo>
                    <a:cubicBezTo>
                      <a:pt x="149257" y="2466"/>
                      <a:pt x="148848" y="2498"/>
                      <a:pt x="148455" y="2561"/>
                    </a:cubicBezTo>
                    <a:cubicBezTo>
                      <a:pt x="144840" y="3144"/>
                      <a:pt x="142843" y="6298"/>
                      <a:pt x="140725" y="9639"/>
                    </a:cubicBezTo>
                    <a:cubicBezTo>
                      <a:pt x="138269" y="13516"/>
                      <a:pt x="135485" y="17908"/>
                      <a:pt x="129628" y="19010"/>
                    </a:cubicBezTo>
                    <a:cubicBezTo>
                      <a:pt x="128690" y="19186"/>
                      <a:pt x="127693" y="19275"/>
                      <a:pt x="126635" y="19275"/>
                    </a:cubicBezTo>
                    <a:cubicBezTo>
                      <a:pt x="120103" y="19275"/>
                      <a:pt x="111256" y="15907"/>
                      <a:pt x="99738" y="9050"/>
                    </a:cubicBezTo>
                    <a:cubicBezTo>
                      <a:pt x="92744" y="4886"/>
                      <a:pt x="86933" y="2226"/>
                      <a:pt x="81976" y="919"/>
                    </a:cubicBezTo>
                    <a:cubicBezTo>
                      <a:pt x="79650" y="306"/>
                      <a:pt x="77538" y="0"/>
                      <a:pt x="7561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4038913" y="3359625"/>
                <a:ext cx="4083900" cy="1617000"/>
              </a:xfrm>
              <a:custGeom>
                <a:avLst/>
                <a:gdLst/>
                <a:ahLst/>
                <a:cxnLst/>
                <a:rect l="l" t="t" r="r" b="b"/>
                <a:pathLst>
                  <a:path w="163356" h="64680" extrusionOk="0">
                    <a:moveTo>
                      <a:pt x="75447" y="0"/>
                    </a:moveTo>
                    <a:cubicBezTo>
                      <a:pt x="73720" y="0"/>
                      <a:pt x="72144" y="255"/>
                      <a:pt x="70698" y="764"/>
                    </a:cubicBezTo>
                    <a:cubicBezTo>
                      <a:pt x="63882" y="3166"/>
                      <a:pt x="61073" y="10956"/>
                      <a:pt x="58097" y="19204"/>
                    </a:cubicBezTo>
                    <a:cubicBezTo>
                      <a:pt x="55817" y="25525"/>
                      <a:pt x="53460" y="32061"/>
                      <a:pt x="49146" y="36894"/>
                    </a:cubicBezTo>
                    <a:cubicBezTo>
                      <a:pt x="44788" y="41780"/>
                      <a:pt x="38971" y="44172"/>
                      <a:pt x="31434" y="44172"/>
                    </a:cubicBezTo>
                    <a:cubicBezTo>
                      <a:pt x="30509" y="44172"/>
                      <a:pt x="29558" y="44136"/>
                      <a:pt x="28581" y="44064"/>
                    </a:cubicBezTo>
                    <a:cubicBezTo>
                      <a:pt x="27173" y="43960"/>
                      <a:pt x="25815" y="43908"/>
                      <a:pt x="24508" y="43908"/>
                    </a:cubicBezTo>
                    <a:cubicBezTo>
                      <a:pt x="14904" y="43908"/>
                      <a:pt x="8023" y="46713"/>
                      <a:pt x="4023" y="52267"/>
                    </a:cubicBezTo>
                    <a:cubicBezTo>
                      <a:pt x="1815" y="55333"/>
                      <a:pt x="478" y="59254"/>
                      <a:pt x="54" y="63925"/>
                    </a:cubicBezTo>
                    <a:cubicBezTo>
                      <a:pt x="31" y="64173"/>
                      <a:pt x="18" y="64428"/>
                      <a:pt x="1" y="64680"/>
                    </a:cubicBezTo>
                    <a:lnTo>
                      <a:pt x="90" y="64680"/>
                    </a:lnTo>
                    <a:cubicBezTo>
                      <a:pt x="109" y="64431"/>
                      <a:pt x="120" y="64179"/>
                      <a:pt x="142" y="63932"/>
                    </a:cubicBezTo>
                    <a:cubicBezTo>
                      <a:pt x="566" y="59279"/>
                      <a:pt x="1895" y="55371"/>
                      <a:pt x="4094" y="52320"/>
                    </a:cubicBezTo>
                    <a:cubicBezTo>
                      <a:pt x="8078" y="46790"/>
                      <a:pt x="14937" y="44002"/>
                      <a:pt x="24517" y="44002"/>
                    </a:cubicBezTo>
                    <a:cubicBezTo>
                      <a:pt x="25818" y="44002"/>
                      <a:pt x="27169" y="44053"/>
                      <a:pt x="28571" y="44156"/>
                    </a:cubicBezTo>
                    <a:cubicBezTo>
                      <a:pt x="29555" y="44229"/>
                      <a:pt x="30513" y="44265"/>
                      <a:pt x="31444" y="44265"/>
                    </a:cubicBezTo>
                    <a:cubicBezTo>
                      <a:pt x="39008" y="44265"/>
                      <a:pt x="44835" y="41858"/>
                      <a:pt x="49211" y="36954"/>
                    </a:cubicBezTo>
                    <a:cubicBezTo>
                      <a:pt x="53536" y="32110"/>
                      <a:pt x="55896" y="25566"/>
                      <a:pt x="58178" y="19237"/>
                    </a:cubicBezTo>
                    <a:cubicBezTo>
                      <a:pt x="61145" y="11010"/>
                      <a:pt x="63947" y="3238"/>
                      <a:pt x="70724" y="851"/>
                    </a:cubicBezTo>
                    <a:cubicBezTo>
                      <a:pt x="72161" y="345"/>
                      <a:pt x="73727" y="91"/>
                      <a:pt x="75444" y="91"/>
                    </a:cubicBezTo>
                    <a:cubicBezTo>
                      <a:pt x="77387" y="91"/>
                      <a:pt x="79524" y="416"/>
                      <a:pt x="81887" y="1065"/>
                    </a:cubicBezTo>
                    <a:cubicBezTo>
                      <a:pt x="86772" y="2407"/>
                      <a:pt x="92494" y="5099"/>
                      <a:pt x="99379" y="9294"/>
                    </a:cubicBezTo>
                    <a:cubicBezTo>
                      <a:pt x="110713" y="16210"/>
                      <a:pt x="119459" y="19608"/>
                      <a:pt x="125963" y="19608"/>
                    </a:cubicBezTo>
                    <a:cubicBezTo>
                      <a:pt x="127040" y="19608"/>
                      <a:pt x="128055" y="19515"/>
                      <a:pt x="129010" y="19329"/>
                    </a:cubicBezTo>
                    <a:cubicBezTo>
                      <a:pt x="134892" y="18185"/>
                      <a:pt x="137745" y="13688"/>
                      <a:pt x="140264" y="9719"/>
                    </a:cubicBezTo>
                    <a:cubicBezTo>
                      <a:pt x="142450" y="6274"/>
                      <a:pt x="144514" y="3021"/>
                      <a:pt x="148195" y="2440"/>
                    </a:cubicBezTo>
                    <a:cubicBezTo>
                      <a:pt x="148584" y="2378"/>
                      <a:pt x="148988" y="2348"/>
                      <a:pt x="149407" y="2348"/>
                    </a:cubicBezTo>
                    <a:cubicBezTo>
                      <a:pt x="152875" y="2348"/>
                      <a:pt x="157404" y="4459"/>
                      <a:pt x="163355" y="8862"/>
                    </a:cubicBezTo>
                    <a:lnTo>
                      <a:pt x="163355" y="8753"/>
                    </a:lnTo>
                    <a:cubicBezTo>
                      <a:pt x="157413" y="4363"/>
                      <a:pt x="152885" y="2258"/>
                      <a:pt x="149405" y="2258"/>
                    </a:cubicBezTo>
                    <a:cubicBezTo>
                      <a:pt x="148982" y="2258"/>
                      <a:pt x="148575" y="2289"/>
                      <a:pt x="148182" y="2351"/>
                    </a:cubicBezTo>
                    <a:cubicBezTo>
                      <a:pt x="144462" y="2936"/>
                      <a:pt x="142387" y="6207"/>
                      <a:pt x="140191" y="9669"/>
                    </a:cubicBezTo>
                    <a:cubicBezTo>
                      <a:pt x="137682" y="13623"/>
                      <a:pt x="134838" y="18103"/>
                      <a:pt x="128996" y="19240"/>
                    </a:cubicBezTo>
                    <a:cubicBezTo>
                      <a:pt x="128044" y="19425"/>
                      <a:pt x="127033" y="19518"/>
                      <a:pt x="125960" y="19518"/>
                    </a:cubicBezTo>
                    <a:cubicBezTo>
                      <a:pt x="119475" y="19518"/>
                      <a:pt x="110747" y="16121"/>
                      <a:pt x="99428" y="9214"/>
                    </a:cubicBezTo>
                    <a:cubicBezTo>
                      <a:pt x="92537" y="5016"/>
                      <a:pt x="86806" y="2322"/>
                      <a:pt x="81913" y="977"/>
                    </a:cubicBezTo>
                    <a:cubicBezTo>
                      <a:pt x="79543" y="325"/>
                      <a:pt x="77398" y="0"/>
                      <a:pt x="754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4055363" y="3391450"/>
                <a:ext cx="4067475" cy="1585175"/>
              </a:xfrm>
              <a:custGeom>
                <a:avLst/>
                <a:gdLst/>
                <a:ahLst/>
                <a:cxnLst/>
                <a:rect l="l" t="t" r="r" b="b"/>
                <a:pathLst>
                  <a:path w="162699" h="63407" extrusionOk="0">
                    <a:moveTo>
                      <a:pt x="75283" y="1"/>
                    </a:moveTo>
                    <a:cubicBezTo>
                      <a:pt x="73643" y="1"/>
                      <a:pt x="72141" y="238"/>
                      <a:pt x="70757" y="712"/>
                    </a:cubicBezTo>
                    <a:cubicBezTo>
                      <a:pt x="64011" y="3021"/>
                      <a:pt x="61174" y="10705"/>
                      <a:pt x="58174" y="18838"/>
                    </a:cubicBezTo>
                    <a:cubicBezTo>
                      <a:pt x="55864" y="25101"/>
                      <a:pt x="53472" y="31575"/>
                      <a:pt x="49143" y="36347"/>
                    </a:cubicBezTo>
                    <a:cubicBezTo>
                      <a:pt x="44821" y="41110"/>
                      <a:pt x="39101" y="43448"/>
                      <a:pt x="31730" y="43448"/>
                    </a:cubicBezTo>
                    <a:cubicBezTo>
                      <a:pt x="30718" y="43448"/>
                      <a:pt x="29675" y="43404"/>
                      <a:pt x="28600" y="43316"/>
                    </a:cubicBezTo>
                    <a:cubicBezTo>
                      <a:pt x="27069" y="43191"/>
                      <a:pt x="25598" y="43128"/>
                      <a:pt x="24186" y="43128"/>
                    </a:cubicBezTo>
                    <a:cubicBezTo>
                      <a:pt x="14840" y="43128"/>
                      <a:pt x="8104" y="45866"/>
                      <a:pt x="4120" y="51292"/>
                    </a:cubicBezTo>
                    <a:cubicBezTo>
                      <a:pt x="1882" y="54338"/>
                      <a:pt x="509" y="58255"/>
                      <a:pt x="38" y="62929"/>
                    </a:cubicBezTo>
                    <a:cubicBezTo>
                      <a:pt x="22" y="63086"/>
                      <a:pt x="13" y="63249"/>
                      <a:pt x="0" y="63407"/>
                    </a:cubicBezTo>
                    <a:lnTo>
                      <a:pt x="91" y="63407"/>
                    </a:lnTo>
                    <a:cubicBezTo>
                      <a:pt x="105" y="63251"/>
                      <a:pt x="112" y="63090"/>
                      <a:pt x="128" y="62936"/>
                    </a:cubicBezTo>
                    <a:cubicBezTo>
                      <a:pt x="597" y="58278"/>
                      <a:pt x="1964" y="54378"/>
                      <a:pt x="4193" y="51343"/>
                    </a:cubicBezTo>
                    <a:cubicBezTo>
                      <a:pt x="8160" y="45941"/>
                      <a:pt x="14877" y="43217"/>
                      <a:pt x="24192" y="43217"/>
                    </a:cubicBezTo>
                    <a:cubicBezTo>
                      <a:pt x="25600" y="43217"/>
                      <a:pt x="27068" y="43279"/>
                      <a:pt x="28595" y="43404"/>
                    </a:cubicBezTo>
                    <a:cubicBezTo>
                      <a:pt x="29675" y="43492"/>
                      <a:pt x="30724" y="43537"/>
                      <a:pt x="31741" y="43537"/>
                    </a:cubicBezTo>
                    <a:cubicBezTo>
                      <a:pt x="39138" y="43537"/>
                      <a:pt x="44873" y="41187"/>
                      <a:pt x="49212" y="36406"/>
                    </a:cubicBezTo>
                    <a:cubicBezTo>
                      <a:pt x="53554" y="31622"/>
                      <a:pt x="55945" y="25138"/>
                      <a:pt x="58259" y="18869"/>
                    </a:cubicBezTo>
                    <a:cubicBezTo>
                      <a:pt x="61254" y="10755"/>
                      <a:pt x="64083" y="3093"/>
                      <a:pt x="70787" y="796"/>
                    </a:cubicBezTo>
                    <a:cubicBezTo>
                      <a:pt x="72161" y="325"/>
                      <a:pt x="73654" y="90"/>
                      <a:pt x="75283" y="90"/>
                    </a:cubicBezTo>
                    <a:cubicBezTo>
                      <a:pt x="77252" y="90"/>
                      <a:pt x="79420" y="434"/>
                      <a:pt x="81822" y="1122"/>
                    </a:cubicBezTo>
                    <a:cubicBezTo>
                      <a:pt x="86645" y="2503"/>
                      <a:pt x="92284" y="5230"/>
                      <a:pt x="99066" y="9459"/>
                    </a:cubicBezTo>
                    <a:cubicBezTo>
                      <a:pt x="110204" y="16425"/>
                      <a:pt x="118829" y="19852"/>
                      <a:pt x="125289" y="19852"/>
                    </a:cubicBezTo>
                    <a:cubicBezTo>
                      <a:pt x="126380" y="19852"/>
                      <a:pt x="127409" y="19754"/>
                      <a:pt x="128378" y="19559"/>
                    </a:cubicBezTo>
                    <a:cubicBezTo>
                      <a:pt x="134241" y="18382"/>
                      <a:pt x="137155" y="13797"/>
                      <a:pt x="139727" y="9749"/>
                    </a:cubicBezTo>
                    <a:cubicBezTo>
                      <a:pt x="141994" y="6181"/>
                      <a:pt x="144137" y="2809"/>
                      <a:pt x="147924" y="2227"/>
                    </a:cubicBezTo>
                    <a:cubicBezTo>
                      <a:pt x="148310" y="2167"/>
                      <a:pt x="148710" y="2138"/>
                      <a:pt x="149125" y="2138"/>
                    </a:cubicBezTo>
                    <a:cubicBezTo>
                      <a:pt x="152551" y="2138"/>
                      <a:pt x="156961" y="4178"/>
                      <a:pt x="162698" y="8438"/>
                    </a:cubicBezTo>
                    <a:lnTo>
                      <a:pt x="162698" y="8328"/>
                    </a:lnTo>
                    <a:cubicBezTo>
                      <a:pt x="156965" y="4083"/>
                      <a:pt x="152552" y="2050"/>
                      <a:pt x="149116" y="2050"/>
                    </a:cubicBezTo>
                    <a:cubicBezTo>
                      <a:pt x="148700" y="2050"/>
                      <a:pt x="148298" y="2080"/>
                      <a:pt x="147909" y="2139"/>
                    </a:cubicBezTo>
                    <a:cubicBezTo>
                      <a:pt x="144083" y="2729"/>
                      <a:pt x="141929" y="6116"/>
                      <a:pt x="139650" y="9702"/>
                    </a:cubicBezTo>
                    <a:cubicBezTo>
                      <a:pt x="137089" y="13732"/>
                      <a:pt x="134188" y="18302"/>
                      <a:pt x="128359" y="19471"/>
                    </a:cubicBezTo>
                    <a:cubicBezTo>
                      <a:pt x="127396" y="19665"/>
                      <a:pt x="126372" y="19762"/>
                      <a:pt x="125287" y="19762"/>
                    </a:cubicBezTo>
                    <a:cubicBezTo>
                      <a:pt x="118848" y="19762"/>
                      <a:pt x="110237" y="16341"/>
                      <a:pt x="99114" y="9383"/>
                    </a:cubicBezTo>
                    <a:cubicBezTo>
                      <a:pt x="92325" y="5151"/>
                      <a:pt x="86675" y="2420"/>
                      <a:pt x="81846" y="1036"/>
                    </a:cubicBezTo>
                    <a:cubicBezTo>
                      <a:pt x="79437" y="346"/>
                      <a:pt x="77260" y="1"/>
                      <a:pt x="7528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4071938" y="3423325"/>
                <a:ext cx="4050900" cy="1553425"/>
              </a:xfrm>
              <a:custGeom>
                <a:avLst/>
                <a:gdLst/>
                <a:ahLst/>
                <a:cxnLst/>
                <a:rect l="l" t="t" r="r" b="b"/>
                <a:pathLst>
                  <a:path w="162036" h="62137" extrusionOk="0">
                    <a:moveTo>
                      <a:pt x="75118" y="0"/>
                    </a:moveTo>
                    <a:cubicBezTo>
                      <a:pt x="73563" y="0"/>
                      <a:pt x="72132" y="220"/>
                      <a:pt x="70809" y="660"/>
                    </a:cubicBezTo>
                    <a:cubicBezTo>
                      <a:pt x="64135" y="2876"/>
                      <a:pt x="61274" y="10454"/>
                      <a:pt x="58246" y="18474"/>
                    </a:cubicBezTo>
                    <a:cubicBezTo>
                      <a:pt x="55904" y="24676"/>
                      <a:pt x="53482" y="31089"/>
                      <a:pt x="49134" y="35800"/>
                    </a:cubicBezTo>
                    <a:cubicBezTo>
                      <a:pt x="44851" y="40443"/>
                      <a:pt x="39227" y="42724"/>
                      <a:pt x="32016" y="42724"/>
                    </a:cubicBezTo>
                    <a:cubicBezTo>
                      <a:pt x="30919" y="42724"/>
                      <a:pt x="29786" y="42671"/>
                      <a:pt x="28615" y="42566"/>
                    </a:cubicBezTo>
                    <a:cubicBezTo>
                      <a:pt x="26964" y="42418"/>
                      <a:pt x="25381" y="42343"/>
                      <a:pt x="23868" y="42343"/>
                    </a:cubicBezTo>
                    <a:cubicBezTo>
                      <a:pt x="14779" y="42343"/>
                      <a:pt x="8179" y="45016"/>
                      <a:pt x="4213" y="50314"/>
                    </a:cubicBezTo>
                    <a:cubicBezTo>
                      <a:pt x="1946" y="53343"/>
                      <a:pt x="535" y="57254"/>
                      <a:pt x="19" y="61933"/>
                    </a:cubicBezTo>
                    <a:cubicBezTo>
                      <a:pt x="12" y="61999"/>
                      <a:pt x="7" y="62070"/>
                      <a:pt x="0" y="62136"/>
                    </a:cubicBezTo>
                    <a:lnTo>
                      <a:pt x="91" y="62136"/>
                    </a:lnTo>
                    <a:cubicBezTo>
                      <a:pt x="98" y="62071"/>
                      <a:pt x="101" y="62007"/>
                      <a:pt x="108" y="61942"/>
                    </a:cubicBezTo>
                    <a:cubicBezTo>
                      <a:pt x="623" y="57279"/>
                      <a:pt x="2027" y="53385"/>
                      <a:pt x="4285" y="50368"/>
                    </a:cubicBezTo>
                    <a:cubicBezTo>
                      <a:pt x="8234" y="45092"/>
                      <a:pt x="14811" y="42432"/>
                      <a:pt x="23872" y="42432"/>
                    </a:cubicBezTo>
                    <a:cubicBezTo>
                      <a:pt x="25382" y="42432"/>
                      <a:pt x="26961" y="42506"/>
                      <a:pt x="28608" y="42654"/>
                    </a:cubicBezTo>
                    <a:cubicBezTo>
                      <a:pt x="29782" y="42759"/>
                      <a:pt x="30919" y="42812"/>
                      <a:pt x="32020" y="42812"/>
                    </a:cubicBezTo>
                    <a:cubicBezTo>
                      <a:pt x="39257" y="42812"/>
                      <a:pt x="44901" y="40522"/>
                      <a:pt x="49203" y="35859"/>
                    </a:cubicBezTo>
                    <a:cubicBezTo>
                      <a:pt x="53561" y="31137"/>
                      <a:pt x="55986" y="24715"/>
                      <a:pt x="58331" y="18504"/>
                    </a:cubicBezTo>
                    <a:cubicBezTo>
                      <a:pt x="61351" y="10504"/>
                      <a:pt x="64207" y="2948"/>
                      <a:pt x="70839" y="745"/>
                    </a:cubicBezTo>
                    <a:cubicBezTo>
                      <a:pt x="72153" y="308"/>
                      <a:pt x="73575" y="90"/>
                      <a:pt x="75120" y="90"/>
                    </a:cubicBezTo>
                    <a:cubicBezTo>
                      <a:pt x="77111" y="90"/>
                      <a:pt x="79309" y="453"/>
                      <a:pt x="81749" y="1179"/>
                    </a:cubicBezTo>
                    <a:cubicBezTo>
                      <a:pt x="86507" y="2597"/>
                      <a:pt x="92067" y="5362"/>
                      <a:pt x="98747" y="9624"/>
                    </a:cubicBezTo>
                    <a:cubicBezTo>
                      <a:pt x="109691" y="16641"/>
                      <a:pt x="118205" y="20094"/>
                      <a:pt x="124619" y="20094"/>
                    </a:cubicBezTo>
                    <a:cubicBezTo>
                      <a:pt x="125783" y="20094"/>
                      <a:pt x="126878" y="19981"/>
                      <a:pt x="127905" y="19754"/>
                    </a:cubicBezTo>
                    <a:cubicBezTo>
                      <a:pt x="133641" y="18490"/>
                      <a:pt x="136585" y="13864"/>
                      <a:pt x="139182" y="9782"/>
                    </a:cubicBezTo>
                    <a:cubicBezTo>
                      <a:pt x="141532" y="6090"/>
                      <a:pt x="143753" y="2600"/>
                      <a:pt x="147645" y="2013"/>
                    </a:cubicBezTo>
                    <a:cubicBezTo>
                      <a:pt x="148029" y="1956"/>
                      <a:pt x="148425" y="1927"/>
                      <a:pt x="148835" y="1927"/>
                    </a:cubicBezTo>
                    <a:cubicBezTo>
                      <a:pt x="152217" y="1927"/>
                      <a:pt x="156507" y="3901"/>
                      <a:pt x="162035" y="8013"/>
                    </a:cubicBezTo>
                    <a:lnTo>
                      <a:pt x="162035" y="7903"/>
                    </a:lnTo>
                    <a:cubicBezTo>
                      <a:pt x="156514" y="3805"/>
                      <a:pt x="152221" y="1840"/>
                      <a:pt x="148829" y="1840"/>
                    </a:cubicBezTo>
                    <a:cubicBezTo>
                      <a:pt x="148417" y="1840"/>
                      <a:pt x="148017" y="1869"/>
                      <a:pt x="147630" y="1927"/>
                    </a:cubicBezTo>
                    <a:cubicBezTo>
                      <a:pt x="143698" y="2518"/>
                      <a:pt x="141467" y="6025"/>
                      <a:pt x="139107" y="9736"/>
                    </a:cubicBezTo>
                    <a:cubicBezTo>
                      <a:pt x="136391" y="14001"/>
                      <a:pt x="133585" y="18412"/>
                      <a:pt x="127886" y="19668"/>
                    </a:cubicBezTo>
                    <a:cubicBezTo>
                      <a:pt x="126864" y="19893"/>
                      <a:pt x="125775" y="20006"/>
                      <a:pt x="124617" y="20006"/>
                    </a:cubicBezTo>
                    <a:cubicBezTo>
                      <a:pt x="118222" y="20006"/>
                      <a:pt x="109723" y="16559"/>
                      <a:pt x="98793" y="9550"/>
                    </a:cubicBezTo>
                    <a:cubicBezTo>
                      <a:pt x="92105" y="5283"/>
                      <a:pt x="86538" y="2515"/>
                      <a:pt x="81773" y="1094"/>
                    </a:cubicBezTo>
                    <a:cubicBezTo>
                      <a:pt x="79325" y="364"/>
                      <a:pt x="77119" y="0"/>
                      <a:pt x="7511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4088838" y="3455025"/>
                <a:ext cx="4033850" cy="1521725"/>
              </a:xfrm>
              <a:custGeom>
                <a:avLst/>
                <a:gdLst/>
                <a:ahLst/>
                <a:cxnLst/>
                <a:rect l="l" t="t" r="r" b="b"/>
                <a:pathLst>
                  <a:path w="161354" h="60869" extrusionOk="0">
                    <a:moveTo>
                      <a:pt x="74945" y="0"/>
                    </a:moveTo>
                    <a:cubicBezTo>
                      <a:pt x="73474" y="0"/>
                      <a:pt x="72114" y="204"/>
                      <a:pt x="70852" y="610"/>
                    </a:cubicBezTo>
                    <a:cubicBezTo>
                      <a:pt x="64251" y="2736"/>
                      <a:pt x="61366" y="10204"/>
                      <a:pt x="58309" y="18112"/>
                    </a:cubicBezTo>
                    <a:cubicBezTo>
                      <a:pt x="55936" y="24255"/>
                      <a:pt x="53479" y="30607"/>
                      <a:pt x="49117" y="35257"/>
                    </a:cubicBezTo>
                    <a:cubicBezTo>
                      <a:pt x="44870" y="39780"/>
                      <a:pt x="39344" y="42005"/>
                      <a:pt x="32290" y="42005"/>
                    </a:cubicBezTo>
                    <a:cubicBezTo>
                      <a:pt x="31110" y="42005"/>
                      <a:pt x="29886" y="41943"/>
                      <a:pt x="28619" y="41819"/>
                    </a:cubicBezTo>
                    <a:cubicBezTo>
                      <a:pt x="26853" y="41646"/>
                      <a:pt x="25165" y="41559"/>
                      <a:pt x="23556" y="41559"/>
                    </a:cubicBezTo>
                    <a:cubicBezTo>
                      <a:pt x="14710" y="41559"/>
                      <a:pt x="8244" y="44168"/>
                      <a:pt x="4298" y="49341"/>
                    </a:cubicBezTo>
                    <a:cubicBezTo>
                      <a:pt x="2013" y="52339"/>
                      <a:pt x="567" y="56216"/>
                      <a:pt x="0" y="60868"/>
                    </a:cubicBezTo>
                    <a:lnTo>
                      <a:pt x="91" y="60868"/>
                    </a:lnTo>
                    <a:cubicBezTo>
                      <a:pt x="658" y="56238"/>
                      <a:pt x="2093" y="52378"/>
                      <a:pt x="4369" y="49397"/>
                    </a:cubicBezTo>
                    <a:cubicBezTo>
                      <a:pt x="8296" y="44247"/>
                      <a:pt x="14739" y="41650"/>
                      <a:pt x="23554" y="41650"/>
                    </a:cubicBezTo>
                    <a:cubicBezTo>
                      <a:pt x="25161" y="41650"/>
                      <a:pt x="26846" y="41737"/>
                      <a:pt x="28609" y="41909"/>
                    </a:cubicBezTo>
                    <a:cubicBezTo>
                      <a:pt x="29878" y="42033"/>
                      <a:pt x="31103" y="42096"/>
                      <a:pt x="32285" y="42096"/>
                    </a:cubicBezTo>
                    <a:cubicBezTo>
                      <a:pt x="39366" y="42096"/>
                      <a:pt x="44917" y="39863"/>
                      <a:pt x="49182" y="35319"/>
                    </a:cubicBezTo>
                    <a:cubicBezTo>
                      <a:pt x="53557" y="30657"/>
                      <a:pt x="56015" y="24298"/>
                      <a:pt x="58393" y="18146"/>
                    </a:cubicBezTo>
                    <a:cubicBezTo>
                      <a:pt x="61439" y="10260"/>
                      <a:pt x="64319" y="2811"/>
                      <a:pt x="70879" y="699"/>
                    </a:cubicBezTo>
                    <a:cubicBezTo>
                      <a:pt x="72133" y="295"/>
                      <a:pt x="73483" y="92"/>
                      <a:pt x="74946" y="92"/>
                    </a:cubicBezTo>
                    <a:cubicBezTo>
                      <a:pt x="76960" y="92"/>
                      <a:pt x="79185" y="476"/>
                      <a:pt x="81661" y="1246"/>
                    </a:cubicBezTo>
                    <a:cubicBezTo>
                      <a:pt x="86356" y="2703"/>
                      <a:pt x="91834" y="5501"/>
                      <a:pt x="98412" y="9800"/>
                    </a:cubicBezTo>
                    <a:cubicBezTo>
                      <a:pt x="109168" y="16873"/>
                      <a:pt x="117563" y="20349"/>
                      <a:pt x="123930" y="20349"/>
                    </a:cubicBezTo>
                    <a:cubicBezTo>
                      <a:pt x="125044" y="20349"/>
                      <a:pt x="126096" y="20243"/>
                      <a:pt x="127088" y="20031"/>
                    </a:cubicBezTo>
                    <a:cubicBezTo>
                      <a:pt x="132915" y="18782"/>
                      <a:pt x="135816" y="14230"/>
                      <a:pt x="138621" y="9824"/>
                    </a:cubicBezTo>
                    <a:cubicBezTo>
                      <a:pt x="141056" y="6004"/>
                      <a:pt x="143356" y="2397"/>
                      <a:pt x="147350" y="1810"/>
                    </a:cubicBezTo>
                    <a:cubicBezTo>
                      <a:pt x="147729" y="1755"/>
                      <a:pt x="148119" y="1727"/>
                      <a:pt x="148521" y="1727"/>
                    </a:cubicBezTo>
                    <a:cubicBezTo>
                      <a:pt x="151857" y="1727"/>
                      <a:pt x="156031" y="3630"/>
                      <a:pt x="161354" y="7598"/>
                    </a:cubicBezTo>
                    <a:lnTo>
                      <a:pt x="161354" y="7485"/>
                    </a:lnTo>
                    <a:cubicBezTo>
                      <a:pt x="156045" y="3532"/>
                      <a:pt x="151872" y="1636"/>
                      <a:pt x="148531" y="1636"/>
                    </a:cubicBezTo>
                    <a:cubicBezTo>
                      <a:pt x="148122" y="1636"/>
                      <a:pt x="147726" y="1664"/>
                      <a:pt x="147341" y="1721"/>
                    </a:cubicBezTo>
                    <a:cubicBezTo>
                      <a:pt x="143305" y="2312"/>
                      <a:pt x="140994" y="5938"/>
                      <a:pt x="138549" y="9775"/>
                    </a:cubicBezTo>
                    <a:cubicBezTo>
                      <a:pt x="135754" y="14164"/>
                      <a:pt x="132863" y="18700"/>
                      <a:pt x="127071" y="19940"/>
                    </a:cubicBezTo>
                    <a:cubicBezTo>
                      <a:pt x="126085" y="20151"/>
                      <a:pt x="125040" y="20256"/>
                      <a:pt x="123932" y="20256"/>
                    </a:cubicBezTo>
                    <a:cubicBezTo>
                      <a:pt x="117585" y="20256"/>
                      <a:pt x="109206" y="16786"/>
                      <a:pt x="98462" y="9722"/>
                    </a:cubicBezTo>
                    <a:cubicBezTo>
                      <a:pt x="91877" y="5420"/>
                      <a:pt x="86390" y="2617"/>
                      <a:pt x="81688" y="1157"/>
                    </a:cubicBezTo>
                    <a:cubicBezTo>
                      <a:pt x="79203" y="385"/>
                      <a:pt x="76968" y="0"/>
                      <a:pt x="7494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106163" y="3486800"/>
                <a:ext cx="4016650" cy="1489950"/>
              </a:xfrm>
              <a:custGeom>
                <a:avLst/>
                <a:gdLst/>
                <a:ahLst/>
                <a:cxnLst/>
                <a:rect l="l" t="t" r="r" b="b"/>
                <a:pathLst>
                  <a:path w="160666" h="59598" extrusionOk="0">
                    <a:moveTo>
                      <a:pt x="74762" y="1"/>
                    </a:moveTo>
                    <a:cubicBezTo>
                      <a:pt x="73370" y="1"/>
                      <a:pt x="72080" y="189"/>
                      <a:pt x="70876" y="563"/>
                    </a:cubicBezTo>
                    <a:cubicBezTo>
                      <a:pt x="64349" y="2599"/>
                      <a:pt x="61439" y="9960"/>
                      <a:pt x="58357" y="17751"/>
                    </a:cubicBezTo>
                    <a:cubicBezTo>
                      <a:pt x="55952" y="23836"/>
                      <a:pt x="53464" y="30127"/>
                      <a:pt x="49084" y="34714"/>
                    </a:cubicBezTo>
                    <a:cubicBezTo>
                      <a:pt x="44873" y="39121"/>
                      <a:pt x="39433" y="41289"/>
                      <a:pt x="32534" y="41289"/>
                    </a:cubicBezTo>
                    <a:cubicBezTo>
                      <a:pt x="31274" y="41289"/>
                      <a:pt x="29965" y="41217"/>
                      <a:pt x="28606" y="41073"/>
                    </a:cubicBezTo>
                    <a:cubicBezTo>
                      <a:pt x="26726" y="40873"/>
                      <a:pt x="24934" y="40773"/>
                      <a:pt x="23231" y="40773"/>
                    </a:cubicBezTo>
                    <a:cubicBezTo>
                      <a:pt x="14626" y="40773"/>
                      <a:pt x="8294" y="43318"/>
                      <a:pt x="4367" y="48368"/>
                    </a:cubicBezTo>
                    <a:cubicBezTo>
                      <a:pt x="2098" y="51285"/>
                      <a:pt x="635" y="55066"/>
                      <a:pt x="1" y="59597"/>
                    </a:cubicBezTo>
                    <a:lnTo>
                      <a:pt x="90" y="59597"/>
                    </a:lnTo>
                    <a:cubicBezTo>
                      <a:pt x="723" y="55088"/>
                      <a:pt x="2180" y="51325"/>
                      <a:pt x="4438" y="48421"/>
                    </a:cubicBezTo>
                    <a:cubicBezTo>
                      <a:pt x="8345" y="43397"/>
                      <a:pt x="14651" y="40862"/>
                      <a:pt x="23227" y="40862"/>
                    </a:cubicBezTo>
                    <a:cubicBezTo>
                      <a:pt x="24928" y="40862"/>
                      <a:pt x="26718" y="40962"/>
                      <a:pt x="28596" y="41162"/>
                    </a:cubicBezTo>
                    <a:cubicBezTo>
                      <a:pt x="29959" y="41306"/>
                      <a:pt x="31271" y="41379"/>
                      <a:pt x="32535" y="41379"/>
                    </a:cubicBezTo>
                    <a:cubicBezTo>
                      <a:pt x="39458" y="41379"/>
                      <a:pt x="44918" y="39203"/>
                      <a:pt x="49146" y="34776"/>
                    </a:cubicBezTo>
                    <a:cubicBezTo>
                      <a:pt x="53539" y="30176"/>
                      <a:pt x="56031" y="23876"/>
                      <a:pt x="58438" y="17785"/>
                    </a:cubicBezTo>
                    <a:cubicBezTo>
                      <a:pt x="61513" y="10012"/>
                      <a:pt x="64414" y="2672"/>
                      <a:pt x="70901" y="648"/>
                    </a:cubicBezTo>
                    <a:cubicBezTo>
                      <a:pt x="72095" y="276"/>
                      <a:pt x="73377" y="89"/>
                      <a:pt x="74760" y="89"/>
                    </a:cubicBezTo>
                    <a:cubicBezTo>
                      <a:pt x="76794" y="89"/>
                      <a:pt x="79046" y="493"/>
                      <a:pt x="81558" y="1305"/>
                    </a:cubicBezTo>
                    <a:cubicBezTo>
                      <a:pt x="86188" y="2801"/>
                      <a:pt x="91587" y="5635"/>
                      <a:pt x="98064" y="9969"/>
                    </a:cubicBezTo>
                    <a:cubicBezTo>
                      <a:pt x="108632" y="17093"/>
                      <a:pt x="116909" y="20597"/>
                      <a:pt x="123227" y="20597"/>
                    </a:cubicBezTo>
                    <a:cubicBezTo>
                      <a:pt x="124292" y="20597"/>
                      <a:pt x="125303" y="20498"/>
                      <a:pt x="126258" y="20299"/>
                    </a:cubicBezTo>
                    <a:cubicBezTo>
                      <a:pt x="132174" y="19069"/>
                      <a:pt x="135162" y="14389"/>
                      <a:pt x="138049" y="9861"/>
                    </a:cubicBezTo>
                    <a:cubicBezTo>
                      <a:pt x="140567" y="5912"/>
                      <a:pt x="142946" y="2183"/>
                      <a:pt x="147045" y="1597"/>
                    </a:cubicBezTo>
                    <a:cubicBezTo>
                      <a:pt x="147421" y="1544"/>
                      <a:pt x="147807" y="1517"/>
                      <a:pt x="148205" y="1517"/>
                    </a:cubicBezTo>
                    <a:cubicBezTo>
                      <a:pt x="151486" y="1517"/>
                      <a:pt x="155542" y="3351"/>
                      <a:pt x="160665" y="7171"/>
                    </a:cubicBezTo>
                    <a:lnTo>
                      <a:pt x="160665" y="7060"/>
                    </a:lnTo>
                    <a:cubicBezTo>
                      <a:pt x="155554" y="3255"/>
                      <a:pt x="151498" y="1426"/>
                      <a:pt x="148210" y="1426"/>
                    </a:cubicBezTo>
                    <a:cubicBezTo>
                      <a:pt x="147807" y="1426"/>
                      <a:pt x="147416" y="1454"/>
                      <a:pt x="147035" y="1508"/>
                    </a:cubicBezTo>
                    <a:cubicBezTo>
                      <a:pt x="142896" y="2099"/>
                      <a:pt x="140505" y="5846"/>
                      <a:pt x="137975" y="9812"/>
                    </a:cubicBezTo>
                    <a:cubicBezTo>
                      <a:pt x="135097" y="14324"/>
                      <a:pt x="132121" y="18987"/>
                      <a:pt x="126241" y="20210"/>
                    </a:cubicBezTo>
                    <a:cubicBezTo>
                      <a:pt x="125291" y="20407"/>
                      <a:pt x="124287" y="20506"/>
                      <a:pt x="123227" y="20506"/>
                    </a:cubicBezTo>
                    <a:cubicBezTo>
                      <a:pt x="116929" y="20506"/>
                      <a:pt x="108668" y="17007"/>
                      <a:pt x="98114" y="9894"/>
                    </a:cubicBezTo>
                    <a:cubicBezTo>
                      <a:pt x="91630" y="5554"/>
                      <a:pt x="86224" y="2718"/>
                      <a:pt x="81586" y="1221"/>
                    </a:cubicBezTo>
                    <a:cubicBezTo>
                      <a:pt x="79066" y="406"/>
                      <a:pt x="76806" y="1"/>
                      <a:pt x="7476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123288" y="3517400"/>
                <a:ext cx="3999400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159976" h="58374" extrusionOk="0">
                    <a:moveTo>
                      <a:pt x="74595" y="1"/>
                    </a:moveTo>
                    <a:cubicBezTo>
                      <a:pt x="73293" y="1"/>
                      <a:pt x="72080" y="172"/>
                      <a:pt x="70942" y="513"/>
                    </a:cubicBezTo>
                    <a:cubicBezTo>
                      <a:pt x="64490" y="2449"/>
                      <a:pt x="61548" y="9711"/>
                      <a:pt x="58434" y="17399"/>
                    </a:cubicBezTo>
                    <a:cubicBezTo>
                      <a:pt x="55991" y="23430"/>
                      <a:pt x="53465" y="29670"/>
                      <a:pt x="49062" y="34202"/>
                    </a:cubicBezTo>
                    <a:cubicBezTo>
                      <a:pt x="44885" y="38503"/>
                      <a:pt x="39532" y="40620"/>
                      <a:pt x="32780" y="40620"/>
                    </a:cubicBezTo>
                    <a:cubicBezTo>
                      <a:pt x="31441" y="40620"/>
                      <a:pt x="30048" y="40537"/>
                      <a:pt x="28597" y="40371"/>
                    </a:cubicBezTo>
                    <a:cubicBezTo>
                      <a:pt x="26607" y="40143"/>
                      <a:pt x="24715" y="40029"/>
                      <a:pt x="22923" y="40029"/>
                    </a:cubicBezTo>
                    <a:cubicBezTo>
                      <a:pt x="14548" y="40029"/>
                      <a:pt x="8345" y="42511"/>
                      <a:pt x="4440" y="47439"/>
                    </a:cubicBezTo>
                    <a:cubicBezTo>
                      <a:pt x="2188" y="50281"/>
                      <a:pt x="695" y="53959"/>
                      <a:pt x="0" y="58373"/>
                    </a:cubicBezTo>
                    <a:lnTo>
                      <a:pt x="89" y="58373"/>
                    </a:lnTo>
                    <a:cubicBezTo>
                      <a:pt x="786" y="53980"/>
                      <a:pt x="2269" y="50323"/>
                      <a:pt x="4511" y="47493"/>
                    </a:cubicBezTo>
                    <a:cubicBezTo>
                      <a:pt x="8397" y="42589"/>
                      <a:pt x="14574" y="40119"/>
                      <a:pt x="22920" y="40119"/>
                    </a:cubicBezTo>
                    <a:cubicBezTo>
                      <a:pt x="24710" y="40119"/>
                      <a:pt x="26599" y="40232"/>
                      <a:pt x="28587" y="40460"/>
                    </a:cubicBezTo>
                    <a:cubicBezTo>
                      <a:pt x="30041" y="40626"/>
                      <a:pt x="31439" y="40710"/>
                      <a:pt x="32781" y="40710"/>
                    </a:cubicBezTo>
                    <a:cubicBezTo>
                      <a:pt x="39555" y="40710"/>
                      <a:pt x="44928" y="38585"/>
                      <a:pt x="49124" y="34265"/>
                    </a:cubicBezTo>
                    <a:cubicBezTo>
                      <a:pt x="53540" y="29720"/>
                      <a:pt x="56070" y="23473"/>
                      <a:pt x="58515" y="17432"/>
                    </a:cubicBezTo>
                    <a:cubicBezTo>
                      <a:pt x="61620" y="9764"/>
                      <a:pt x="64553" y="2522"/>
                      <a:pt x="70965" y="599"/>
                    </a:cubicBezTo>
                    <a:cubicBezTo>
                      <a:pt x="72094" y="261"/>
                      <a:pt x="73299" y="91"/>
                      <a:pt x="74593" y="91"/>
                    </a:cubicBezTo>
                    <a:cubicBezTo>
                      <a:pt x="76651" y="91"/>
                      <a:pt x="78933" y="520"/>
                      <a:pt x="81484" y="1383"/>
                    </a:cubicBezTo>
                    <a:cubicBezTo>
                      <a:pt x="86043" y="2924"/>
                      <a:pt x="91354" y="5803"/>
                      <a:pt x="97718" y="10186"/>
                    </a:cubicBezTo>
                    <a:cubicBezTo>
                      <a:pt x="108104" y="17336"/>
                      <a:pt x="116268" y="20848"/>
                      <a:pt x="122540" y="20848"/>
                    </a:cubicBezTo>
                    <a:cubicBezTo>
                      <a:pt x="123567" y="20848"/>
                      <a:pt x="124543" y="20754"/>
                      <a:pt x="125470" y="20566"/>
                    </a:cubicBezTo>
                    <a:cubicBezTo>
                      <a:pt x="131474" y="19351"/>
                      <a:pt x="134539" y="14551"/>
                      <a:pt x="137503" y="9907"/>
                    </a:cubicBezTo>
                    <a:cubicBezTo>
                      <a:pt x="140099" y="5842"/>
                      <a:pt x="142552" y="2003"/>
                      <a:pt x="146740" y="1419"/>
                    </a:cubicBezTo>
                    <a:cubicBezTo>
                      <a:pt x="147112" y="1367"/>
                      <a:pt x="147493" y="1341"/>
                      <a:pt x="147886" y="1341"/>
                    </a:cubicBezTo>
                    <a:cubicBezTo>
                      <a:pt x="151113" y="1341"/>
                      <a:pt x="155050" y="3112"/>
                      <a:pt x="159976" y="6791"/>
                    </a:cubicBezTo>
                    <a:lnTo>
                      <a:pt x="159976" y="6681"/>
                    </a:lnTo>
                    <a:cubicBezTo>
                      <a:pt x="155057" y="3013"/>
                      <a:pt x="151117" y="1252"/>
                      <a:pt x="147883" y="1252"/>
                    </a:cubicBezTo>
                    <a:cubicBezTo>
                      <a:pt x="147490" y="1252"/>
                      <a:pt x="147106" y="1278"/>
                      <a:pt x="146733" y="1330"/>
                    </a:cubicBezTo>
                    <a:cubicBezTo>
                      <a:pt x="142504" y="1918"/>
                      <a:pt x="140043" y="5774"/>
                      <a:pt x="137434" y="9858"/>
                    </a:cubicBezTo>
                    <a:cubicBezTo>
                      <a:pt x="134480" y="14486"/>
                      <a:pt x="131423" y="19270"/>
                      <a:pt x="125458" y="20479"/>
                    </a:cubicBezTo>
                    <a:cubicBezTo>
                      <a:pt x="124537" y="20665"/>
                      <a:pt x="123567" y="20759"/>
                      <a:pt x="122546" y="20759"/>
                    </a:cubicBezTo>
                    <a:cubicBezTo>
                      <a:pt x="116294" y="20759"/>
                      <a:pt x="108146" y="17250"/>
                      <a:pt x="97773" y="10111"/>
                    </a:cubicBezTo>
                    <a:cubicBezTo>
                      <a:pt x="91401" y="5724"/>
                      <a:pt x="86084" y="2843"/>
                      <a:pt x="81517" y="1298"/>
                    </a:cubicBezTo>
                    <a:cubicBezTo>
                      <a:pt x="78955" y="432"/>
                      <a:pt x="76664" y="1"/>
                      <a:pt x="7459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4140788" y="3548800"/>
                <a:ext cx="3982025" cy="1427900"/>
              </a:xfrm>
              <a:custGeom>
                <a:avLst/>
                <a:gdLst/>
                <a:ahLst/>
                <a:cxnLst/>
                <a:rect l="l" t="t" r="r" b="b"/>
                <a:pathLst>
                  <a:path w="159281" h="57116" extrusionOk="0">
                    <a:moveTo>
                      <a:pt x="74412" y="1"/>
                    </a:moveTo>
                    <a:cubicBezTo>
                      <a:pt x="73188" y="1"/>
                      <a:pt x="72042" y="157"/>
                      <a:pt x="70966" y="468"/>
                    </a:cubicBezTo>
                    <a:cubicBezTo>
                      <a:pt x="64587" y="2315"/>
                      <a:pt x="61619" y="9471"/>
                      <a:pt x="58481" y="17045"/>
                    </a:cubicBezTo>
                    <a:cubicBezTo>
                      <a:pt x="56006" y="23020"/>
                      <a:pt x="53445" y="29195"/>
                      <a:pt x="49024" y="33669"/>
                    </a:cubicBezTo>
                    <a:cubicBezTo>
                      <a:pt x="44884" y="37856"/>
                      <a:pt x="39619" y="39918"/>
                      <a:pt x="33018" y="39918"/>
                    </a:cubicBezTo>
                    <a:cubicBezTo>
                      <a:pt x="31601" y="39918"/>
                      <a:pt x="30123" y="39823"/>
                      <a:pt x="28581" y="39634"/>
                    </a:cubicBezTo>
                    <a:cubicBezTo>
                      <a:pt x="26485" y="39377"/>
                      <a:pt x="24498" y="39249"/>
                      <a:pt x="22621" y="39249"/>
                    </a:cubicBezTo>
                    <a:cubicBezTo>
                      <a:pt x="14467" y="39249"/>
                      <a:pt x="8389" y="41669"/>
                      <a:pt x="4506" y="46478"/>
                    </a:cubicBezTo>
                    <a:cubicBezTo>
                      <a:pt x="2270" y="49244"/>
                      <a:pt x="759" y="52819"/>
                      <a:pt x="1" y="57116"/>
                    </a:cubicBezTo>
                    <a:lnTo>
                      <a:pt x="91" y="57116"/>
                    </a:lnTo>
                    <a:cubicBezTo>
                      <a:pt x="846" y="52842"/>
                      <a:pt x="2351" y="49284"/>
                      <a:pt x="4573" y="46532"/>
                    </a:cubicBezTo>
                    <a:cubicBezTo>
                      <a:pt x="8437" y="41749"/>
                      <a:pt x="14490" y="39339"/>
                      <a:pt x="22612" y="39339"/>
                    </a:cubicBezTo>
                    <a:cubicBezTo>
                      <a:pt x="24487" y="39339"/>
                      <a:pt x="26472" y="39467"/>
                      <a:pt x="28566" y="39725"/>
                    </a:cubicBezTo>
                    <a:cubicBezTo>
                      <a:pt x="30140" y="39916"/>
                      <a:pt x="31620" y="40009"/>
                      <a:pt x="33018" y="40009"/>
                    </a:cubicBezTo>
                    <a:cubicBezTo>
                      <a:pt x="49058" y="40008"/>
                      <a:pt x="54085" y="27883"/>
                      <a:pt x="58560" y="17082"/>
                    </a:cubicBezTo>
                    <a:cubicBezTo>
                      <a:pt x="61691" y="9528"/>
                      <a:pt x="64647" y="2391"/>
                      <a:pt x="70987" y="557"/>
                    </a:cubicBezTo>
                    <a:cubicBezTo>
                      <a:pt x="72056" y="248"/>
                      <a:pt x="73193" y="93"/>
                      <a:pt x="74410" y="93"/>
                    </a:cubicBezTo>
                    <a:cubicBezTo>
                      <a:pt x="76487" y="93"/>
                      <a:pt x="78793" y="545"/>
                      <a:pt x="81378" y="1453"/>
                    </a:cubicBezTo>
                    <a:cubicBezTo>
                      <a:pt x="85873" y="3034"/>
                      <a:pt x="91103" y="5950"/>
                      <a:pt x="97365" y="10370"/>
                    </a:cubicBezTo>
                    <a:cubicBezTo>
                      <a:pt x="107568" y="17568"/>
                      <a:pt x="115615" y="21106"/>
                      <a:pt x="121840" y="21106"/>
                    </a:cubicBezTo>
                    <a:cubicBezTo>
                      <a:pt x="122820" y="21106"/>
                      <a:pt x="123755" y="21018"/>
                      <a:pt x="124646" y="20844"/>
                    </a:cubicBezTo>
                    <a:cubicBezTo>
                      <a:pt x="130732" y="19650"/>
                      <a:pt x="133882" y="14722"/>
                      <a:pt x="136930" y="9955"/>
                    </a:cubicBezTo>
                    <a:cubicBezTo>
                      <a:pt x="139611" y="5761"/>
                      <a:pt x="142144" y="1800"/>
                      <a:pt x="146430" y="1219"/>
                    </a:cubicBezTo>
                    <a:cubicBezTo>
                      <a:pt x="146794" y="1170"/>
                      <a:pt x="147167" y="1145"/>
                      <a:pt x="147550" y="1145"/>
                    </a:cubicBezTo>
                    <a:cubicBezTo>
                      <a:pt x="150720" y="1145"/>
                      <a:pt x="154543" y="2844"/>
                      <a:pt x="159280" y="6380"/>
                    </a:cubicBezTo>
                    <a:lnTo>
                      <a:pt x="159280" y="6267"/>
                    </a:lnTo>
                    <a:cubicBezTo>
                      <a:pt x="154549" y="2745"/>
                      <a:pt x="150726" y="1053"/>
                      <a:pt x="147550" y="1053"/>
                    </a:cubicBezTo>
                    <a:cubicBezTo>
                      <a:pt x="147164" y="1053"/>
                      <a:pt x="146787" y="1078"/>
                      <a:pt x="146420" y="1128"/>
                    </a:cubicBezTo>
                    <a:cubicBezTo>
                      <a:pt x="142092" y="1714"/>
                      <a:pt x="139549" y="5694"/>
                      <a:pt x="136856" y="9904"/>
                    </a:cubicBezTo>
                    <a:cubicBezTo>
                      <a:pt x="133820" y="14654"/>
                      <a:pt x="130679" y="19566"/>
                      <a:pt x="124630" y="20753"/>
                    </a:cubicBezTo>
                    <a:cubicBezTo>
                      <a:pt x="123745" y="20927"/>
                      <a:pt x="122816" y="21014"/>
                      <a:pt x="121841" y="21014"/>
                    </a:cubicBezTo>
                    <a:cubicBezTo>
                      <a:pt x="115638" y="21014"/>
                      <a:pt x="107606" y="17482"/>
                      <a:pt x="97418" y="10292"/>
                    </a:cubicBezTo>
                    <a:cubicBezTo>
                      <a:pt x="91149" y="5868"/>
                      <a:pt x="85912" y="2948"/>
                      <a:pt x="81410" y="1366"/>
                    </a:cubicBezTo>
                    <a:cubicBezTo>
                      <a:pt x="78816" y="454"/>
                      <a:pt x="76500" y="1"/>
                      <a:pt x="7441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4158588" y="3580275"/>
                <a:ext cx="3964225" cy="1396425"/>
              </a:xfrm>
              <a:custGeom>
                <a:avLst/>
                <a:gdLst/>
                <a:ahLst/>
                <a:cxnLst/>
                <a:rect l="l" t="t" r="r" b="b"/>
                <a:pathLst>
                  <a:path w="158569" h="55857" extrusionOk="0">
                    <a:moveTo>
                      <a:pt x="74219" y="0"/>
                    </a:moveTo>
                    <a:cubicBezTo>
                      <a:pt x="73070" y="0"/>
                      <a:pt x="71990" y="142"/>
                      <a:pt x="70971" y="426"/>
                    </a:cubicBezTo>
                    <a:cubicBezTo>
                      <a:pt x="64666" y="2184"/>
                      <a:pt x="61675" y="9233"/>
                      <a:pt x="58511" y="16696"/>
                    </a:cubicBezTo>
                    <a:cubicBezTo>
                      <a:pt x="56003" y="22611"/>
                      <a:pt x="53409" y="28728"/>
                      <a:pt x="48968" y="33138"/>
                    </a:cubicBezTo>
                    <a:cubicBezTo>
                      <a:pt x="44867" y="37213"/>
                      <a:pt x="39688" y="39222"/>
                      <a:pt x="33233" y="39222"/>
                    </a:cubicBezTo>
                    <a:cubicBezTo>
                      <a:pt x="31739" y="39222"/>
                      <a:pt x="30177" y="39114"/>
                      <a:pt x="28545" y="38900"/>
                    </a:cubicBezTo>
                    <a:cubicBezTo>
                      <a:pt x="26342" y="38610"/>
                      <a:pt x="24259" y="38466"/>
                      <a:pt x="22297" y="38466"/>
                    </a:cubicBezTo>
                    <a:cubicBezTo>
                      <a:pt x="14367" y="38466"/>
                      <a:pt x="8415" y="40826"/>
                      <a:pt x="4557" y="45514"/>
                    </a:cubicBezTo>
                    <a:cubicBezTo>
                      <a:pt x="2342" y="48205"/>
                      <a:pt x="813" y="51680"/>
                      <a:pt x="1" y="55857"/>
                    </a:cubicBezTo>
                    <a:lnTo>
                      <a:pt x="93" y="55857"/>
                    </a:lnTo>
                    <a:cubicBezTo>
                      <a:pt x="904" y="51703"/>
                      <a:pt x="2424" y="48246"/>
                      <a:pt x="4625" y="45570"/>
                    </a:cubicBezTo>
                    <a:cubicBezTo>
                      <a:pt x="8466" y="40904"/>
                      <a:pt x="14396" y="38555"/>
                      <a:pt x="22299" y="38555"/>
                    </a:cubicBezTo>
                    <a:cubicBezTo>
                      <a:pt x="24257" y="38555"/>
                      <a:pt x="26335" y="38699"/>
                      <a:pt x="28533" y="38988"/>
                    </a:cubicBezTo>
                    <a:cubicBezTo>
                      <a:pt x="30202" y="39208"/>
                      <a:pt x="31767" y="39311"/>
                      <a:pt x="33241" y="39311"/>
                    </a:cubicBezTo>
                    <a:cubicBezTo>
                      <a:pt x="49015" y="39310"/>
                      <a:pt x="54080" y="27372"/>
                      <a:pt x="58592" y="16731"/>
                    </a:cubicBezTo>
                    <a:cubicBezTo>
                      <a:pt x="61749" y="9287"/>
                      <a:pt x="64731" y="2258"/>
                      <a:pt x="70994" y="514"/>
                    </a:cubicBezTo>
                    <a:cubicBezTo>
                      <a:pt x="72007" y="232"/>
                      <a:pt x="73079" y="91"/>
                      <a:pt x="74222" y="91"/>
                    </a:cubicBezTo>
                    <a:cubicBezTo>
                      <a:pt x="76316" y="91"/>
                      <a:pt x="78643" y="566"/>
                      <a:pt x="81257" y="1520"/>
                    </a:cubicBezTo>
                    <a:cubicBezTo>
                      <a:pt x="85689" y="3141"/>
                      <a:pt x="90836" y="6093"/>
                      <a:pt x="96998" y="10550"/>
                    </a:cubicBezTo>
                    <a:cubicBezTo>
                      <a:pt x="107017" y="17800"/>
                      <a:pt x="114950" y="21360"/>
                      <a:pt x="121128" y="21360"/>
                    </a:cubicBezTo>
                    <a:cubicBezTo>
                      <a:pt x="122062" y="21360"/>
                      <a:pt x="122956" y="21279"/>
                      <a:pt x="123810" y="21116"/>
                    </a:cubicBezTo>
                    <a:cubicBezTo>
                      <a:pt x="129975" y="19946"/>
                      <a:pt x="133211" y="14890"/>
                      <a:pt x="136340" y="9999"/>
                    </a:cubicBezTo>
                    <a:cubicBezTo>
                      <a:pt x="139107" y="5676"/>
                      <a:pt x="141721" y="1591"/>
                      <a:pt x="146105" y="1014"/>
                    </a:cubicBezTo>
                    <a:cubicBezTo>
                      <a:pt x="146463" y="967"/>
                      <a:pt x="146830" y="943"/>
                      <a:pt x="147205" y="943"/>
                    </a:cubicBezTo>
                    <a:cubicBezTo>
                      <a:pt x="150315" y="943"/>
                      <a:pt x="154019" y="2574"/>
                      <a:pt x="158568" y="5962"/>
                    </a:cubicBezTo>
                    <a:lnTo>
                      <a:pt x="158568" y="5850"/>
                    </a:lnTo>
                    <a:cubicBezTo>
                      <a:pt x="154028" y="2474"/>
                      <a:pt x="150320" y="851"/>
                      <a:pt x="147201" y="851"/>
                    </a:cubicBezTo>
                    <a:cubicBezTo>
                      <a:pt x="146823" y="851"/>
                      <a:pt x="146454" y="875"/>
                      <a:pt x="146093" y="922"/>
                    </a:cubicBezTo>
                    <a:cubicBezTo>
                      <a:pt x="141669" y="1505"/>
                      <a:pt x="139044" y="5607"/>
                      <a:pt x="136265" y="9951"/>
                    </a:cubicBezTo>
                    <a:cubicBezTo>
                      <a:pt x="133145" y="14824"/>
                      <a:pt x="129919" y="19864"/>
                      <a:pt x="123792" y="21027"/>
                    </a:cubicBezTo>
                    <a:cubicBezTo>
                      <a:pt x="122942" y="21189"/>
                      <a:pt x="122053" y="21270"/>
                      <a:pt x="121125" y="21270"/>
                    </a:cubicBezTo>
                    <a:cubicBezTo>
                      <a:pt x="114969" y="21270"/>
                      <a:pt x="107055" y="17714"/>
                      <a:pt x="97050" y="10477"/>
                    </a:cubicBezTo>
                    <a:cubicBezTo>
                      <a:pt x="90882" y="6014"/>
                      <a:pt x="85726" y="3057"/>
                      <a:pt x="81287" y="1436"/>
                    </a:cubicBezTo>
                    <a:cubicBezTo>
                      <a:pt x="78662" y="477"/>
                      <a:pt x="76324" y="0"/>
                      <a:pt x="742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4176713" y="3611650"/>
                <a:ext cx="3946150" cy="1364975"/>
              </a:xfrm>
              <a:custGeom>
                <a:avLst/>
                <a:gdLst/>
                <a:ahLst/>
                <a:cxnLst/>
                <a:rect l="l" t="t" r="r" b="b"/>
                <a:pathLst>
                  <a:path w="157846" h="54599" extrusionOk="0">
                    <a:moveTo>
                      <a:pt x="74023" y="0"/>
                    </a:moveTo>
                    <a:cubicBezTo>
                      <a:pt x="72946" y="0"/>
                      <a:pt x="71930" y="129"/>
                      <a:pt x="70969" y="386"/>
                    </a:cubicBezTo>
                    <a:cubicBezTo>
                      <a:pt x="64738" y="2055"/>
                      <a:pt x="61724" y="8996"/>
                      <a:pt x="58534" y="16349"/>
                    </a:cubicBezTo>
                    <a:cubicBezTo>
                      <a:pt x="53995" y="26804"/>
                      <a:pt x="48905" y="38528"/>
                      <a:pt x="33444" y="38528"/>
                    </a:cubicBezTo>
                    <a:cubicBezTo>
                      <a:pt x="31903" y="38528"/>
                      <a:pt x="30259" y="38411"/>
                      <a:pt x="28503" y="38166"/>
                    </a:cubicBezTo>
                    <a:cubicBezTo>
                      <a:pt x="26200" y="37844"/>
                      <a:pt x="24026" y="37683"/>
                      <a:pt x="21985" y="37683"/>
                    </a:cubicBezTo>
                    <a:cubicBezTo>
                      <a:pt x="14266" y="37683"/>
                      <a:pt x="8435" y="39982"/>
                      <a:pt x="4602" y="44552"/>
                    </a:cubicBezTo>
                    <a:cubicBezTo>
                      <a:pt x="2408" y="47167"/>
                      <a:pt x="865" y="50544"/>
                      <a:pt x="1" y="54599"/>
                    </a:cubicBezTo>
                    <a:lnTo>
                      <a:pt x="93" y="54599"/>
                    </a:lnTo>
                    <a:cubicBezTo>
                      <a:pt x="956" y="50564"/>
                      <a:pt x="2490" y="47209"/>
                      <a:pt x="4672" y="44608"/>
                    </a:cubicBezTo>
                    <a:cubicBezTo>
                      <a:pt x="8489" y="40059"/>
                      <a:pt x="14299" y="37770"/>
                      <a:pt x="21991" y="37770"/>
                    </a:cubicBezTo>
                    <a:cubicBezTo>
                      <a:pt x="24027" y="37770"/>
                      <a:pt x="26195" y="37931"/>
                      <a:pt x="28493" y="38252"/>
                    </a:cubicBezTo>
                    <a:cubicBezTo>
                      <a:pt x="30258" y="38499"/>
                      <a:pt x="31909" y="38616"/>
                      <a:pt x="33457" y="38616"/>
                    </a:cubicBezTo>
                    <a:cubicBezTo>
                      <a:pt x="48965" y="38616"/>
                      <a:pt x="54069" y="26863"/>
                      <a:pt x="58617" y="16382"/>
                    </a:cubicBezTo>
                    <a:cubicBezTo>
                      <a:pt x="61798" y="9052"/>
                      <a:pt x="64804" y="2128"/>
                      <a:pt x="70994" y="473"/>
                    </a:cubicBezTo>
                    <a:cubicBezTo>
                      <a:pt x="71950" y="216"/>
                      <a:pt x="72959" y="88"/>
                      <a:pt x="74029" y="88"/>
                    </a:cubicBezTo>
                    <a:cubicBezTo>
                      <a:pt x="76139" y="88"/>
                      <a:pt x="78488" y="587"/>
                      <a:pt x="81129" y="1589"/>
                    </a:cubicBezTo>
                    <a:cubicBezTo>
                      <a:pt x="85496" y="3247"/>
                      <a:pt x="90565" y="6237"/>
                      <a:pt x="96621" y="10732"/>
                    </a:cubicBezTo>
                    <a:cubicBezTo>
                      <a:pt x="106461" y="18033"/>
                      <a:pt x="114283" y="21616"/>
                      <a:pt x="120411" y="21616"/>
                    </a:cubicBezTo>
                    <a:cubicBezTo>
                      <a:pt x="121298" y="21616"/>
                      <a:pt x="122149" y="21541"/>
                      <a:pt x="122966" y="21392"/>
                    </a:cubicBezTo>
                    <a:cubicBezTo>
                      <a:pt x="129207" y="20247"/>
                      <a:pt x="132530" y="15062"/>
                      <a:pt x="135741" y="10046"/>
                    </a:cubicBezTo>
                    <a:cubicBezTo>
                      <a:pt x="138594" y="5592"/>
                      <a:pt x="141291" y="1383"/>
                      <a:pt x="145771" y="808"/>
                    </a:cubicBezTo>
                    <a:cubicBezTo>
                      <a:pt x="146122" y="762"/>
                      <a:pt x="146480" y="740"/>
                      <a:pt x="146845" y="740"/>
                    </a:cubicBezTo>
                    <a:cubicBezTo>
                      <a:pt x="148712" y="740"/>
                      <a:pt x="150769" y="1331"/>
                      <a:pt x="153098" y="2531"/>
                    </a:cubicBezTo>
                    <a:cubicBezTo>
                      <a:pt x="154579" y="3296"/>
                      <a:pt x="156156" y="4297"/>
                      <a:pt x="157846" y="5550"/>
                    </a:cubicBezTo>
                    <a:lnTo>
                      <a:pt x="157846" y="5439"/>
                    </a:lnTo>
                    <a:cubicBezTo>
                      <a:pt x="156173" y="4202"/>
                      <a:pt x="154608" y="3210"/>
                      <a:pt x="153138" y="2450"/>
                    </a:cubicBezTo>
                    <a:cubicBezTo>
                      <a:pt x="150792" y="1245"/>
                      <a:pt x="148719" y="654"/>
                      <a:pt x="146837" y="654"/>
                    </a:cubicBezTo>
                    <a:cubicBezTo>
                      <a:pt x="146470" y="654"/>
                      <a:pt x="146110" y="677"/>
                      <a:pt x="145757" y="721"/>
                    </a:cubicBezTo>
                    <a:cubicBezTo>
                      <a:pt x="141236" y="1300"/>
                      <a:pt x="138528" y="5525"/>
                      <a:pt x="135664" y="10000"/>
                    </a:cubicBezTo>
                    <a:cubicBezTo>
                      <a:pt x="132462" y="14998"/>
                      <a:pt x="129151" y="20168"/>
                      <a:pt x="122947" y="21305"/>
                    </a:cubicBezTo>
                    <a:cubicBezTo>
                      <a:pt x="122135" y="21454"/>
                      <a:pt x="121288" y="21529"/>
                      <a:pt x="120406" y="21529"/>
                    </a:cubicBezTo>
                    <a:cubicBezTo>
                      <a:pt x="114299" y="21529"/>
                      <a:pt x="106495" y="17951"/>
                      <a:pt x="96672" y="10662"/>
                    </a:cubicBezTo>
                    <a:cubicBezTo>
                      <a:pt x="90608" y="6161"/>
                      <a:pt x="85532" y="3168"/>
                      <a:pt x="81158" y="1507"/>
                    </a:cubicBezTo>
                    <a:cubicBezTo>
                      <a:pt x="78505" y="500"/>
                      <a:pt x="76145" y="0"/>
                      <a:pt x="740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4194688" y="3643000"/>
                <a:ext cx="3928000" cy="1333700"/>
              </a:xfrm>
              <a:custGeom>
                <a:avLst/>
                <a:gdLst/>
                <a:ahLst/>
                <a:cxnLst/>
                <a:rect l="l" t="t" r="r" b="b"/>
                <a:pathLst>
                  <a:path w="157120" h="53348" extrusionOk="0">
                    <a:moveTo>
                      <a:pt x="73834" y="1"/>
                    </a:moveTo>
                    <a:cubicBezTo>
                      <a:pt x="72826" y="1"/>
                      <a:pt x="71871" y="118"/>
                      <a:pt x="70963" y="351"/>
                    </a:cubicBezTo>
                    <a:cubicBezTo>
                      <a:pt x="64807" y="1930"/>
                      <a:pt x="61770" y="8766"/>
                      <a:pt x="58554" y="16004"/>
                    </a:cubicBezTo>
                    <a:cubicBezTo>
                      <a:pt x="53980" y="26301"/>
                      <a:pt x="48856" y="37840"/>
                      <a:pt x="33651" y="37840"/>
                    </a:cubicBezTo>
                    <a:cubicBezTo>
                      <a:pt x="32037" y="37840"/>
                      <a:pt x="30310" y="37710"/>
                      <a:pt x="28458" y="37435"/>
                    </a:cubicBezTo>
                    <a:cubicBezTo>
                      <a:pt x="26057" y="37079"/>
                      <a:pt x="23797" y="36901"/>
                      <a:pt x="21679" y="36901"/>
                    </a:cubicBezTo>
                    <a:cubicBezTo>
                      <a:pt x="14165" y="36901"/>
                      <a:pt x="8451" y="39141"/>
                      <a:pt x="4642" y="43596"/>
                    </a:cubicBezTo>
                    <a:cubicBezTo>
                      <a:pt x="2470" y="46134"/>
                      <a:pt x="914" y="49409"/>
                      <a:pt x="1" y="53348"/>
                    </a:cubicBezTo>
                    <a:lnTo>
                      <a:pt x="93" y="53348"/>
                    </a:lnTo>
                    <a:cubicBezTo>
                      <a:pt x="1003" y="49434"/>
                      <a:pt x="2554" y="46178"/>
                      <a:pt x="4711" y="43655"/>
                    </a:cubicBezTo>
                    <a:cubicBezTo>
                      <a:pt x="8501" y="39222"/>
                      <a:pt x="14191" y="36992"/>
                      <a:pt x="21677" y="36992"/>
                    </a:cubicBezTo>
                    <a:cubicBezTo>
                      <a:pt x="23791" y="36992"/>
                      <a:pt x="26048" y="37170"/>
                      <a:pt x="28446" y="37526"/>
                    </a:cubicBezTo>
                    <a:cubicBezTo>
                      <a:pt x="30306" y="37802"/>
                      <a:pt x="32040" y="37933"/>
                      <a:pt x="33661" y="37933"/>
                    </a:cubicBezTo>
                    <a:cubicBezTo>
                      <a:pt x="48915" y="37933"/>
                      <a:pt x="54052" y="26367"/>
                      <a:pt x="58636" y="16044"/>
                    </a:cubicBezTo>
                    <a:cubicBezTo>
                      <a:pt x="61842" y="8825"/>
                      <a:pt x="64870" y="2007"/>
                      <a:pt x="70985" y="440"/>
                    </a:cubicBezTo>
                    <a:cubicBezTo>
                      <a:pt x="71885" y="209"/>
                      <a:pt x="72832" y="93"/>
                      <a:pt x="73833" y="93"/>
                    </a:cubicBezTo>
                    <a:cubicBezTo>
                      <a:pt x="75958" y="93"/>
                      <a:pt x="78325" y="615"/>
                      <a:pt x="80993" y="1667"/>
                    </a:cubicBezTo>
                    <a:cubicBezTo>
                      <a:pt x="85295" y="3361"/>
                      <a:pt x="90281" y="6389"/>
                      <a:pt x="96239" y="10924"/>
                    </a:cubicBezTo>
                    <a:cubicBezTo>
                      <a:pt x="105900" y="18275"/>
                      <a:pt x="113607" y="21883"/>
                      <a:pt x="119685" y="21883"/>
                    </a:cubicBezTo>
                    <a:cubicBezTo>
                      <a:pt x="120527" y="21883"/>
                      <a:pt x="121337" y="21813"/>
                      <a:pt x="122118" y="21675"/>
                    </a:cubicBezTo>
                    <a:cubicBezTo>
                      <a:pt x="128432" y="20559"/>
                      <a:pt x="131839" y="15245"/>
                      <a:pt x="135135" y="10104"/>
                    </a:cubicBezTo>
                    <a:cubicBezTo>
                      <a:pt x="138078" y="5516"/>
                      <a:pt x="140856" y="1180"/>
                      <a:pt x="145432" y="611"/>
                    </a:cubicBezTo>
                    <a:cubicBezTo>
                      <a:pt x="145773" y="568"/>
                      <a:pt x="146121" y="547"/>
                      <a:pt x="146475" y="547"/>
                    </a:cubicBezTo>
                    <a:cubicBezTo>
                      <a:pt x="148345" y="547"/>
                      <a:pt x="150397" y="1139"/>
                      <a:pt x="152713" y="2343"/>
                    </a:cubicBezTo>
                    <a:cubicBezTo>
                      <a:pt x="154098" y="3062"/>
                      <a:pt x="155561" y="3992"/>
                      <a:pt x="157120" y="5143"/>
                    </a:cubicBezTo>
                    <a:lnTo>
                      <a:pt x="157120" y="5032"/>
                    </a:lnTo>
                    <a:cubicBezTo>
                      <a:pt x="155578" y="3896"/>
                      <a:pt x="154127" y="2976"/>
                      <a:pt x="152754" y="2264"/>
                    </a:cubicBezTo>
                    <a:cubicBezTo>
                      <a:pt x="150429" y="1050"/>
                      <a:pt x="148363" y="455"/>
                      <a:pt x="146478" y="455"/>
                    </a:cubicBezTo>
                    <a:cubicBezTo>
                      <a:pt x="146120" y="455"/>
                      <a:pt x="145770" y="476"/>
                      <a:pt x="145425" y="519"/>
                    </a:cubicBezTo>
                    <a:cubicBezTo>
                      <a:pt x="140807" y="1093"/>
                      <a:pt x="138017" y="5445"/>
                      <a:pt x="135063" y="10052"/>
                    </a:cubicBezTo>
                    <a:cubicBezTo>
                      <a:pt x="131779" y="15176"/>
                      <a:pt x="128382" y="20474"/>
                      <a:pt x="122106" y="21583"/>
                    </a:cubicBezTo>
                    <a:cubicBezTo>
                      <a:pt x="121330" y="21720"/>
                      <a:pt x="120524" y="21789"/>
                      <a:pt x="119687" y="21789"/>
                    </a:cubicBezTo>
                    <a:cubicBezTo>
                      <a:pt x="113628" y="21789"/>
                      <a:pt x="105940" y="18189"/>
                      <a:pt x="96295" y="10848"/>
                    </a:cubicBezTo>
                    <a:cubicBezTo>
                      <a:pt x="90330" y="6310"/>
                      <a:pt x="85336" y="3279"/>
                      <a:pt x="81027" y="1580"/>
                    </a:cubicBezTo>
                    <a:cubicBezTo>
                      <a:pt x="78349" y="525"/>
                      <a:pt x="75971" y="1"/>
                      <a:pt x="738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213313" y="3674300"/>
                <a:ext cx="3909600" cy="1302325"/>
              </a:xfrm>
              <a:custGeom>
                <a:avLst/>
                <a:gdLst/>
                <a:ahLst/>
                <a:cxnLst/>
                <a:rect l="l" t="t" r="r" b="b"/>
                <a:pathLst>
                  <a:path w="156384" h="52093" extrusionOk="0">
                    <a:moveTo>
                      <a:pt x="73629" y="0"/>
                    </a:moveTo>
                    <a:cubicBezTo>
                      <a:pt x="72687" y="0"/>
                      <a:pt x="71793" y="106"/>
                      <a:pt x="70940" y="315"/>
                    </a:cubicBezTo>
                    <a:cubicBezTo>
                      <a:pt x="64859" y="1807"/>
                      <a:pt x="61799" y="8538"/>
                      <a:pt x="58559" y="15664"/>
                    </a:cubicBezTo>
                    <a:cubicBezTo>
                      <a:pt x="53950" y="25801"/>
                      <a:pt x="48790" y="37156"/>
                      <a:pt x="33836" y="37156"/>
                    </a:cubicBezTo>
                    <a:cubicBezTo>
                      <a:pt x="32151" y="37156"/>
                      <a:pt x="30343" y="37011"/>
                      <a:pt x="28397" y="36705"/>
                    </a:cubicBezTo>
                    <a:cubicBezTo>
                      <a:pt x="25900" y="36313"/>
                      <a:pt x="23554" y="36117"/>
                      <a:pt x="21362" y="36117"/>
                    </a:cubicBezTo>
                    <a:cubicBezTo>
                      <a:pt x="14050" y="36117"/>
                      <a:pt x="8451" y="38298"/>
                      <a:pt x="4671" y="42639"/>
                    </a:cubicBezTo>
                    <a:cubicBezTo>
                      <a:pt x="2525" y="45101"/>
                      <a:pt x="959" y="48277"/>
                      <a:pt x="1" y="52093"/>
                    </a:cubicBezTo>
                    <a:lnTo>
                      <a:pt x="91" y="52093"/>
                    </a:lnTo>
                    <a:cubicBezTo>
                      <a:pt x="1048" y="48300"/>
                      <a:pt x="2606" y="45144"/>
                      <a:pt x="4740" y="42698"/>
                    </a:cubicBezTo>
                    <a:cubicBezTo>
                      <a:pt x="8504" y="38378"/>
                      <a:pt x="14079" y="36205"/>
                      <a:pt x="21365" y="36205"/>
                    </a:cubicBezTo>
                    <a:cubicBezTo>
                      <a:pt x="23551" y="36205"/>
                      <a:pt x="25892" y="36401"/>
                      <a:pt x="28384" y="36793"/>
                    </a:cubicBezTo>
                    <a:cubicBezTo>
                      <a:pt x="30340" y="37101"/>
                      <a:pt x="32155" y="37246"/>
                      <a:pt x="33848" y="37246"/>
                    </a:cubicBezTo>
                    <a:cubicBezTo>
                      <a:pt x="48848" y="37245"/>
                      <a:pt x="54022" y="25863"/>
                      <a:pt x="58644" y="15701"/>
                    </a:cubicBezTo>
                    <a:cubicBezTo>
                      <a:pt x="61874" y="8596"/>
                      <a:pt x="64923" y="1885"/>
                      <a:pt x="70964" y="402"/>
                    </a:cubicBezTo>
                    <a:cubicBezTo>
                      <a:pt x="71810" y="194"/>
                      <a:pt x="72697" y="90"/>
                      <a:pt x="73631" y="90"/>
                    </a:cubicBezTo>
                    <a:cubicBezTo>
                      <a:pt x="75771" y="90"/>
                      <a:pt x="78155" y="636"/>
                      <a:pt x="80846" y="1738"/>
                    </a:cubicBezTo>
                    <a:cubicBezTo>
                      <a:pt x="85085" y="3473"/>
                      <a:pt x="89992" y="6536"/>
                      <a:pt x="95848" y="11109"/>
                    </a:cubicBezTo>
                    <a:cubicBezTo>
                      <a:pt x="105331" y="18511"/>
                      <a:pt x="112924" y="22141"/>
                      <a:pt x="118954" y="22141"/>
                    </a:cubicBezTo>
                    <a:cubicBezTo>
                      <a:pt x="119751" y="22141"/>
                      <a:pt x="120521" y="22078"/>
                      <a:pt x="121265" y="21951"/>
                    </a:cubicBezTo>
                    <a:cubicBezTo>
                      <a:pt x="127648" y="20864"/>
                      <a:pt x="131143" y="15419"/>
                      <a:pt x="134521" y="10154"/>
                    </a:cubicBezTo>
                    <a:cubicBezTo>
                      <a:pt x="137553" y="5430"/>
                      <a:pt x="140415" y="968"/>
                      <a:pt x="145084" y="405"/>
                    </a:cubicBezTo>
                    <a:cubicBezTo>
                      <a:pt x="145416" y="365"/>
                      <a:pt x="145753" y="345"/>
                      <a:pt x="146096" y="345"/>
                    </a:cubicBezTo>
                    <a:cubicBezTo>
                      <a:pt x="147970" y="345"/>
                      <a:pt x="150016" y="938"/>
                      <a:pt x="152319" y="2143"/>
                    </a:cubicBezTo>
                    <a:cubicBezTo>
                      <a:pt x="153604" y="2818"/>
                      <a:pt x="154955" y="3675"/>
                      <a:pt x="156383" y="4725"/>
                    </a:cubicBezTo>
                    <a:lnTo>
                      <a:pt x="156383" y="4616"/>
                    </a:lnTo>
                    <a:cubicBezTo>
                      <a:pt x="154969" y="3580"/>
                      <a:pt x="153633" y="2732"/>
                      <a:pt x="152360" y="2064"/>
                    </a:cubicBezTo>
                    <a:cubicBezTo>
                      <a:pt x="150044" y="854"/>
                      <a:pt x="147986" y="257"/>
                      <a:pt x="146099" y="257"/>
                    </a:cubicBezTo>
                    <a:cubicBezTo>
                      <a:pt x="145750" y="257"/>
                      <a:pt x="145406" y="277"/>
                      <a:pt x="145068" y="318"/>
                    </a:cubicBezTo>
                    <a:cubicBezTo>
                      <a:pt x="140357" y="886"/>
                      <a:pt x="137482" y="5365"/>
                      <a:pt x="134440" y="10106"/>
                    </a:cubicBezTo>
                    <a:cubicBezTo>
                      <a:pt x="131073" y="15355"/>
                      <a:pt x="127589" y="20783"/>
                      <a:pt x="121246" y="21863"/>
                    </a:cubicBezTo>
                    <a:cubicBezTo>
                      <a:pt x="120506" y="21990"/>
                      <a:pt x="119739" y="22053"/>
                      <a:pt x="118944" y="22053"/>
                    </a:cubicBezTo>
                    <a:cubicBezTo>
                      <a:pt x="112935" y="22053"/>
                      <a:pt x="105363" y="18426"/>
                      <a:pt x="95897" y="11038"/>
                    </a:cubicBezTo>
                    <a:cubicBezTo>
                      <a:pt x="90035" y="6461"/>
                      <a:pt x="85119" y="3393"/>
                      <a:pt x="80875" y="1654"/>
                    </a:cubicBezTo>
                    <a:cubicBezTo>
                      <a:pt x="78174" y="549"/>
                      <a:pt x="75779" y="0"/>
                      <a:pt x="736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231763" y="3705625"/>
                <a:ext cx="3891000" cy="1271075"/>
              </a:xfrm>
              <a:custGeom>
                <a:avLst/>
                <a:gdLst/>
                <a:ahLst/>
                <a:cxnLst/>
                <a:rect l="l" t="t" r="r" b="b"/>
                <a:pathLst>
                  <a:path w="155640" h="50843" extrusionOk="0">
                    <a:moveTo>
                      <a:pt x="73423" y="0"/>
                    </a:moveTo>
                    <a:cubicBezTo>
                      <a:pt x="72547" y="0"/>
                      <a:pt x="71713" y="94"/>
                      <a:pt x="70914" y="281"/>
                    </a:cubicBezTo>
                    <a:cubicBezTo>
                      <a:pt x="64906" y="1687"/>
                      <a:pt x="61825" y="8312"/>
                      <a:pt x="58561" y="15326"/>
                    </a:cubicBezTo>
                    <a:cubicBezTo>
                      <a:pt x="53920" y="25305"/>
                      <a:pt x="48721" y="36476"/>
                      <a:pt x="34018" y="36476"/>
                    </a:cubicBezTo>
                    <a:cubicBezTo>
                      <a:pt x="32264" y="36476"/>
                      <a:pt x="30374" y="36317"/>
                      <a:pt x="28333" y="35977"/>
                    </a:cubicBezTo>
                    <a:cubicBezTo>
                      <a:pt x="25743" y="35547"/>
                      <a:pt x="23315" y="35332"/>
                      <a:pt x="21052" y="35332"/>
                    </a:cubicBezTo>
                    <a:cubicBezTo>
                      <a:pt x="13934" y="35332"/>
                      <a:pt x="8450" y="37458"/>
                      <a:pt x="4696" y="41683"/>
                    </a:cubicBezTo>
                    <a:cubicBezTo>
                      <a:pt x="2574" y="44071"/>
                      <a:pt x="1003" y="47146"/>
                      <a:pt x="1" y="50843"/>
                    </a:cubicBezTo>
                    <a:lnTo>
                      <a:pt x="93" y="50843"/>
                    </a:lnTo>
                    <a:cubicBezTo>
                      <a:pt x="1091" y="47171"/>
                      <a:pt x="2654" y="44116"/>
                      <a:pt x="4762" y="41742"/>
                    </a:cubicBezTo>
                    <a:cubicBezTo>
                      <a:pt x="8498" y="37536"/>
                      <a:pt x="13958" y="35420"/>
                      <a:pt x="21049" y="35420"/>
                    </a:cubicBezTo>
                    <a:cubicBezTo>
                      <a:pt x="23308" y="35420"/>
                      <a:pt x="25732" y="35635"/>
                      <a:pt x="28319" y="36065"/>
                    </a:cubicBezTo>
                    <a:cubicBezTo>
                      <a:pt x="30368" y="36406"/>
                      <a:pt x="32266" y="36564"/>
                      <a:pt x="34028" y="36564"/>
                    </a:cubicBezTo>
                    <a:cubicBezTo>
                      <a:pt x="48778" y="36563"/>
                      <a:pt x="53988" y="25367"/>
                      <a:pt x="58642" y="15363"/>
                    </a:cubicBezTo>
                    <a:cubicBezTo>
                      <a:pt x="61897" y="8370"/>
                      <a:pt x="64969" y="1764"/>
                      <a:pt x="70933" y="367"/>
                    </a:cubicBezTo>
                    <a:cubicBezTo>
                      <a:pt x="71725" y="182"/>
                      <a:pt x="72553" y="89"/>
                      <a:pt x="73421" y="89"/>
                    </a:cubicBezTo>
                    <a:cubicBezTo>
                      <a:pt x="75574" y="89"/>
                      <a:pt x="77974" y="659"/>
                      <a:pt x="80688" y="1811"/>
                    </a:cubicBezTo>
                    <a:cubicBezTo>
                      <a:pt x="84862" y="3583"/>
                      <a:pt x="89689" y="6686"/>
                      <a:pt x="95445" y="11295"/>
                    </a:cubicBezTo>
                    <a:cubicBezTo>
                      <a:pt x="104751" y="18749"/>
                      <a:pt x="112231" y="22403"/>
                      <a:pt x="118213" y="22403"/>
                    </a:cubicBezTo>
                    <a:cubicBezTo>
                      <a:pt x="118967" y="22403"/>
                      <a:pt x="119696" y="22345"/>
                      <a:pt x="120403" y="22230"/>
                    </a:cubicBezTo>
                    <a:cubicBezTo>
                      <a:pt x="126853" y="21174"/>
                      <a:pt x="130433" y="15599"/>
                      <a:pt x="133895" y="10207"/>
                    </a:cubicBezTo>
                    <a:cubicBezTo>
                      <a:pt x="137016" y="5348"/>
                      <a:pt x="139965" y="757"/>
                      <a:pt x="144725" y="202"/>
                    </a:cubicBezTo>
                    <a:cubicBezTo>
                      <a:pt x="145051" y="163"/>
                      <a:pt x="145382" y="144"/>
                      <a:pt x="145718" y="144"/>
                    </a:cubicBezTo>
                    <a:cubicBezTo>
                      <a:pt x="147591" y="144"/>
                      <a:pt x="149628" y="740"/>
                      <a:pt x="151911" y="1949"/>
                    </a:cubicBezTo>
                    <a:cubicBezTo>
                      <a:pt x="153097" y="2576"/>
                      <a:pt x="154335" y="3364"/>
                      <a:pt x="155640" y="4315"/>
                    </a:cubicBezTo>
                    <a:lnTo>
                      <a:pt x="155640" y="4206"/>
                    </a:lnTo>
                    <a:cubicBezTo>
                      <a:pt x="154352" y="3270"/>
                      <a:pt x="153125" y="2493"/>
                      <a:pt x="151953" y="1871"/>
                    </a:cubicBezTo>
                    <a:cubicBezTo>
                      <a:pt x="149655" y="654"/>
                      <a:pt x="147601" y="59"/>
                      <a:pt x="145711" y="59"/>
                    </a:cubicBezTo>
                    <a:cubicBezTo>
                      <a:pt x="145375" y="59"/>
                      <a:pt x="145043" y="78"/>
                      <a:pt x="144717" y="115"/>
                    </a:cubicBezTo>
                    <a:cubicBezTo>
                      <a:pt x="139913" y="676"/>
                      <a:pt x="136953" y="5285"/>
                      <a:pt x="133821" y="10162"/>
                    </a:cubicBezTo>
                    <a:cubicBezTo>
                      <a:pt x="130369" y="15539"/>
                      <a:pt x="126801" y="21096"/>
                      <a:pt x="120390" y="22143"/>
                    </a:cubicBezTo>
                    <a:cubicBezTo>
                      <a:pt x="119687" y="22259"/>
                      <a:pt x="118960" y="22317"/>
                      <a:pt x="118210" y="22317"/>
                    </a:cubicBezTo>
                    <a:cubicBezTo>
                      <a:pt x="112251" y="22317"/>
                      <a:pt x="104790" y="18666"/>
                      <a:pt x="95502" y="11226"/>
                    </a:cubicBezTo>
                    <a:cubicBezTo>
                      <a:pt x="89742" y="6612"/>
                      <a:pt x="84906" y="3507"/>
                      <a:pt x="80723" y="1730"/>
                    </a:cubicBezTo>
                    <a:cubicBezTo>
                      <a:pt x="77999" y="573"/>
                      <a:pt x="75587" y="0"/>
                      <a:pt x="734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250613" y="3733375"/>
                <a:ext cx="3872150" cy="1243375"/>
              </a:xfrm>
              <a:custGeom>
                <a:avLst/>
                <a:gdLst/>
                <a:ahLst/>
                <a:cxnLst/>
                <a:rect l="l" t="t" r="r" b="b"/>
                <a:pathLst>
                  <a:path w="154886" h="49735" extrusionOk="0">
                    <a:moveTo>
                      <a:pt x="145323" y="1"/>
                    </a:moveTo>
                    <a:cubicBezTo>
                      <a:pt x="144994" y="1"/>
                      <a:pt x="144671" y="19"/>
                      <a:pt x="144351" y="55"/>
                    </a:cubicBezTo>
                    <a:cubicBezTo>
                      <a:pt x="139455" y="608"/>
                      <a:pt x="136412" y="5345"/>
                      <a:pt x="133188" y="10361"/>
                    </a:cubicBezTo>
                    <a:cubicBezTo>
                      <a:pt x="129651" y="15863"/>
                      <a:pt x="125996" y="21551"/>
                      <a:pt x="119525" y="22567"/>
                    </a:cubicBezTo>
                    <a:cubicBezTo>
                      <a:pt x="118860" y="22671"/>
                      <a:pt x="118175" y="22723"/>
                      <a:pt x="117470" y="22723"/>
                    </a:cubicBezTo>
                    <a:cubicBezTo>
                      <a:pt x="111557" y="22723"/>
                      <a:pt x="104208" y="19052"/>
                      <a:pt x="95094" y="11559"/>
                    </a:cubicBezTo>
                    <a:cubicBezTo>
                      <a:pt x="89434" y="6906"/>
                      <a:pt x="84680" y="3762"/>
                      <a:pt x="80559" y="1947"/>
                    </a:cubicBezTo>
                    <a:cubicBezTo>
                      <a:pt x="77815" y="739"/>
                      <a:pt x="75389" y="141"/>
                      <a:pt x="73212" y="141"/>
                    </a:cubicBezTo>
                    <a:cubicBezTo>
                      <a:pt x="72400" y="141"/>
                      <a:pt x="71622" y="224"/>
                      <a:pt x="70875" y="390"/>
                    </a:cubicBezTo>
                    <a:cubicBezTo>
                      <a:pt x="64943" y="1711"/>
                      <a:pt x="61841" y="8231"/>
                      <a:pt x="58554" y="15130"/>
                    </a:cubicBezTo>
                    <a:cubicBezTo>
                      <a:pt x="53878" y="24953"/>
                      <a:pt x="48648" y="35939"/>
                      <a:pt x="34189" y="35939"/>
                    </a:cubicBezTo>
                    <a:cubicBezTo>
                      <a:pt x="32365" y="35939"/>
                      <a:pt x="30394" y="35764"/>
                      <a:pt x="28258" y="35389"/>
                    </a:cubicBezTo>
                    <a:cubicBezTo>
                      <a:pt x="25580" y="34921"/>
                      <a:pt x="23074" y="34687"/>
                      <a:pt x="20744" y="34687"/>
                    </a:cubicBezTo>
                    <a:cubicBezTo>
                      <a:pt x="13815" y="34687"/>
                      <a:pt x="8440" y="36755"/>
                      <a:pt x="4712" y="40872"/>
                    </a:cubicBezTo>
                    <a:cubicBezTo>
                      <a:pt x="2620" y="43184"/>
                      <a:pt x="1040" y="46158"/>
                      <a:pt x="0" y="49734"/>
                    </a:cubicBezTo>
                    <a:lnTo>
                      <a:pt x="92" y="49734"/>
                    </a:lnTo>
                    <a:cubicBezTo>
                      <a:pt x="1128" y="46183"/>
                      <a:pt x="2699" y="43231"/>
                      <a:pt x="4777" y="40933"/>
                    </a:cubicBezTo>
                    <a:cubicBezTo>
                      <a:pt x="8487" y="36837"/>
                      <a:pt x="13839" y="34779"/>
                      <a:pt x="20742" y="34779"/>
                    </a:cubicBezTo>
                    <a:cubicBezTo>
                      <a:pt x="23067" y="34779"/>
                      <a:pt x="25569" y="35012"/>
                      <a:pt x="28242" y="35480"/>
                    </a:cubicBezTo>
                    <a:cubicBezTo>
                      <a:pt x="30387" y="35856"/>
                      <a:pt x="32365" y="36030"/>
                      <a:pt x="34196" y="36030"/>
                    </a:cubicBezTo>
                    <a:cubicBezTo>
                      <a:pt x="48700" y="36028"/>
                      <a:pt x="53946" y="25016"/>
                      <a:pt x="58633" y="15171"/>
                    </a:cubicBezTo>
                    <a:cubicBezTo>
                      <a:pt x="61908" y="8288"/>
                      <a:pt x="65004" y="1788"/>
                      <a:pt x="70894" y="478"/>
                    </a:cubicBezTo>
                    <a:cubicBezTo>
                      <a:pt x="71634" y="313"/>
                      <a:pt x="72406" y="230"/>
                      <a:pt x="73212" y="230"/>
                    </a:cubicBezTo>
                    <a:cubicBezTo>
                      <a:pt x="75375" y="230"/>
                      <a:pt x="77788" y="826"/>
                      <a:pt x="80520" y="2030"/>
                    </a:cubicBezTo>
                    <a:cubicBezTo>
                      <a:pt x="84633" y="3839"/>
                      <a:pt x="89379" y="6979"/>
                      <a:pt x="95033" y="11628"/>
                    </a:cubicBezTo>
                    <a:cubicBezTo>
                      <a:pt x="104164" y="19135"/>
                      <a:pt x="111536" y="22815"/>
                      <a:pt x="117467" y="22815"/>
                    </a:cubicBezTo>
                    <a:cubicBezTo>
                      <a:pt x="118177" y="22815"/>
                      <a:pt x="118866" y="22762"/>
                      <a:pt x="119535" y="22657"/>
                    </a:cubicBezTo>
                    <a:cubicBezTo>
                      <a:pt x="126047" y="21635"/>
                      <a:pt x="129715" y="15929"/>
                      <a:pt x="133260" y="10411"/>
                    </a:cubicBezTo>
                    <a:cubicBezTo>
                      <a:pt x="136471" y="5414"/>
                      <a:pt x="139505" y="694"/>
                      <a:pt x="144358" y="147"/>
                    </a:cubicBezTo>
                    <a:cubicBezTo>
                      <a:pt x="144660" y="114"/>
                      <a:pt x="144967" y="97"/>
                      <a:pt x="145280" y="97"/>
                    </a:cubicBezTo>
                    <a:cubicBezTo>
                      <a:pt x="148032" y="97"/>
                      <a:pt x="151211" y="1406"/>
                      <a:pt x="154886" y="4061"/>
                    </a:cubicBezTo>
                    <a:lnTo>
                      <a:pt x="154886" y="3939"/>
                    </a:lnTo>
                    <a:cubicBezTo>
                      <a:pt x="153722" y="3099"/>
                      <a:pt x="152609" y="2394"/>
                      <a:pt x="151537" y="1823"/>
                    </a:cubicBezTo>
                    <a:cubicBezTo>
                      <a:pt x="149256" y="602"/>
                      <a:pt x="147213" y="1"/>
                      <a:pt x="14532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269738" y="3759750"/>
                <a:ext cx="3853100" cy="1216950"/>
              </a:xfrm>
              <a:custGeom>
                <a:avLst/>
                <a:gdLst/>
                <a:ahLst/>
                <a:cxnLst/>
                <a:rect l="l" t="t" r="r" b="b"/>
                <a:pathLst>
                  <a:path w="154124" h="48678" extrusionOk="0">
                    <a:moveTo>
                      <a:pt x="144875" y="1"/>
                    </a:moveTo>
                    <a:cubicBezTo>
                      <a:pt x="144570" y="1"/>
                      <a:pt x="144269" y="17"/>
                      <a:pt x="143973" y="49"/>
                    </a:cubicBezTo>
                    <a:cubicBezTo>
                      <a:pt x="138988" y="592"/>
                      <a:pt x="135857" y="5461"/>
                      <a:pt x="132541" y="10615"/>
                    </a:cubicBezTo>
                    <a:cubicBezTo>
                      <a:pt x="128922" y="16243"/>
                      <a:pt x="125178" y="22063"/>
                      <a:pt x="118648" y="23045"/>
                    </a:cubicBezTo>
                    <a:cubicBezTo>
                      <a:pt x="118019" y="23139"/>
                      <a:pt x="117374" y="23187"/>
                      <a:pt x="116710" y="23187"/>
                    </a:cubicBezTo>
                    <a:cubicBezTo>
                      <a:pt x="110846" y="23187"/>
                      <a:pt x="103610" y="19489"/>
                      <a:pt x="94671" y="11944"/>
                    </a:cubicBezTo>
                    <a:cubicBezTo>
                      <a:pt x="89110" y="7252"/>
                      <a:pt x="84437" y="4070"/>
                      <a:pt x="80381" y="2219"/>
                    </a:cubicBezTo>
                    <a:cubicBezTo>
                      <a:pt x="77619" y="958"/>
                      <a:pt x="75181" y="333"/>
                      <a:pt x="72993" y="333"/>
                    </a:cubicBezTo>
                    <a:cubicBezTo>
                      <a:pt x="72241" y="333"/>
                      <a:pt x="71519" y="407"/>
                      <a:pt x="70823" y="554"/>
                    </a:cubicBezTo>
                    <a:cubicBezTo>
                      <a:pt x="64968" y="1791"/>
                      <a:pt x="61844" y="8204"/>
                      <a:pt x="58534" y="14993"/>
                    </a:cubicBezTo>
                    <a:cubicBezTo>
                      <a:pt x="53825" y="24658"/>
                      <a:pt x="48560" y="35459"/>
                      <a:pt x="34341" y="35459"/>
                    </a:cubicBezTo>
                    <a:cubicBezTo>
                      <a:pt x="32450" y="35459"/>
                      <a:pt x="30401" y="35268"/>
                      <a:pt x="28173" y="34858"/>
                    </a:cubicBezTo>
                    <a:cubicBezTo>
                      <a:pt x="25405" y="34348"/>
                      <a:pt x="22821" y="34093"/>
                      <a:pt x="20423" y="34093"/>
                    </a:cubicBezTo>
                    <a:cubicBezTo>
                      <a:pt x="13679" y="34093"/>
                      <a:pt x="8415" y="36107"/>
                      <a:pt x="4718" y="40114"/>
                    </a:cubicBezTo>
                    <a:cubicBezTo>
                      <a:pt x="2654" y="42350"/>
                      <a:pt x="1075" y="45226"/>
                      <a:pt x="1" y="48678"/>
                    </a:cubicBezTo>
                    <a:lnTo>
                      <a:pt x="94" y="48678"/>
                    </a:lnTo>
                    <a:cubicBezTo>
                      <a:pt x="1164" y="45249"/>
                      <a:pt x="2733" y="42395"/>
                      <a:pt x="4786" y="40173"/>
                    </a:cubicBezTo>
                    <a:cubicBezTo>
                      <a:pt x="8465" y="36185"/>
                      <a:pt x="13708" y="34182"/>
                      <a:pt x="20427" y="34182"/>
                    </a:cubicBezTo>
                    <a:cubicBezTo>
                      <a:pt x="22819" y="34182"/>
                      <a:pt x="25397" y="34436"/>
                      <a:pt x="28159" y="34944"/>
                    </a:cubicBezTo>
                    <a:cubicBezTo>
                      <a:pt x="30397" y="35356"/>
                      <a:pt x="32454" y="35548"/>
                      <a:pt x="34354" y="35548"/>
                    </a:cubicBezTo>
                    <a:cubicBezTo>
                      <a:pt x="48617" y="35547"/>
                      <a:pt x="53895" y="24718"/>
                      <a:pt x="58617" y="15031"/>
                    </a:cubicBezTo>
                    <a:cubicBezTo>
                      <a:pt x="61917" y="8262"/>
                      <a:pt x="65032" y="1867"/>
                      <a:pt x="70845" y="638"/>
                    </a:cubicBezTo>
                    <a:cubicBezTo>
                      <a:pt x="71535" y="492"/>
                      <a:pt x="72251" y="419"/>
                      <a:pt x="72997" y="419"/>
                    </a:cubicBezTo>
                    <a:cubicBezTo>
                      <a:pt x="75171" y="419"/>
                      <a:pt x="77597" y="1042"/>
                      <a:pt x="80348" y="2298"/>
                    </a:cubicBezTo>
                    <a:cubicBezTo>
                      <a:pt x="84397" y="4147"/>
                      <a:pt x="89064" y="7324"/>
                      <a:pt x="94618" y="12010"/>
                    </a:cubicBezTo>
                    <a:cubicBezTo>
                      <a:pt x="103573" y="19570"/>
                      <a:pt x="110832" y="23272"/>
                      <a:pt x="116717" y="23272"/>
                    </a:cubicBezTo>
                    <a:cubicBezTo>
                      <a:pt x="117384" y="23272"/>
                      <a:pt x="118033" y="23225"/>
                      <a:pt x="118665" y="23130"/>
                    </a:cubicBezTo>
                    <a:cubicBezTo>
                      <a:pt x="125234" y="22143"/>
                      <a:pt x="128988" y="16308"/>
                      <a:pt x="132619" y="10662"/>
                    </a:cubicBezTo>
                    <a:cubicBezTo>
                      <a:pt x="135921" y="5526"/>
                      <a:pt x="139042" y="674"/>
                      <a:pt x="143985" y="135"/>
                    </a:cubicBezTo>
                    <a:cubicBezTo>
                      <a:pt x="144281" y="103"/>
                      <a:pt x="144583" y="86"/>
                      <a:pt x="144890" y="86"/>
                    </a:cubicBezTo>
                    <a:cubicBezTo>
                      <a:pt x="147564" y="86"/>
                      <a:pt x="150622" y="1325"/>
                      <a:pt x="154123" y="3837"/>
                    </a:cubicBezTo>
                    <a:lnTo>
                      <a:pt x="154123" y="3731"/>
                    </a:lnTo>
                    <a:cubicBezTo>
                      <a:pt x="150619" y="1232"/>
                      <a:pt x="147558" y="1"/>
                      <a:pt x="1448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289063" y="3786050"/>
                <a:ext cx="3833625" cy="1190700"/>
              </a:xfrm>
              <a:custGeom>
                <a:avLst/>
                <a:gdLst/>
                <a:ahLst/>
                <a:cxnLst/>
                <a:rect l="l" t="t" r="r" b="b"/>
                <a:pathLst>
                  <a:path w="153345" h="47628" extrusionOk="0">
                    <a:moveTo>
                      <a:pt x="144464" y="0"/>
                    </a:moveTo>
                    <a:cubicBezTo>
                      <a:pt x="144168" y="0"/>
                      <a:pt x="143876" y="15"/>
                      <a:pt x="143588" y="45"/>
                    </a:cubicBezTo>
                    <a:cubicBezTo>
                      <a:pt x="138515" y="579"/>
                      <a:pt x="135296" y="5579"/>
                      <a:pt x="131888" y="10875"/>
                    </a:cubicBezTo>
                    <a:cubicBezTo>
                      <a:pt x="128184" y="16629"/>
                      <a:pt x="124353" y="22580"/>
                      <a:pt x="117770" y="23525"/>
                    </a:cubicBezTo>
                    <a:cubicBezTo>
                      <a:pt x="117178" y="23610"/>
                      <a:pt x="116571" y="23653"/>
                      <a:pt x="115950" y="23653"/>
                    </a:cubicBezTo>
                    <a:cubicBezTo>
                      <a:pt x="110140" y="23653"/>
                      <a:pt x="103009" y="19930"/>
                      <a:pt x="94243" y="12335"/>
                    </a:cubicBezTo>
                    <a:cubicBezTo>
                      <a:pt x="85017" y="4339"/>
                      <a:pt x="78115" y="528"/>
                      <a:pt x="72776" y="528"/>
                    </a:cubicBezTo>
                    <a:cubicBezTo>
                      <a:pt x="72079" y="528"/>
                      <a:pt x="71410" y="593"/>
                      <a:pt x="70765" y="721"/>
                    </a:cubicBezTo>
                    <a:cubicBezTo>
                      <a:pt x="64986" y="1875"/>
                      <a:pt x="61840" y="8182"/>
                      <a:pt x="58510" y="14860"/>
                    </a:cubicBezTo>
                    <a:cubicBezTo>
                      <a:pt x="53768" y="24368"/>
                      <a:pt x="48471" y="34986"/>
                      <a:pt x="34487" y="34986"/>
                    </a:cubicBezTo>
                    <a:cubicBezTo>
                      <a:pt x="32529" y="34986"/>
                      <a:pt x="30400" y="34778"/>
                      <a:pt x="28079" y="34330"/>
                    </a:cubicBezTo>
                    <a:cubicBezTo>
                      <a:pt x="25227" y="33778"/>
                      <a:pt x="22568" y="33503"/>
                      <a:pt x="20107" y="33503"/>
                    </a:cubicBezTo>
                    <a:cubicBezTo>
                      <a:pt x="13542" y="33503"/>
                      <a:pt x="8384" y="35461"/>
                      <a:pt x="4718" y="39361"/>
                    </a:cubicBezTo>
                    <a:cubicBezTo>
                      <a:pt x="2684" y="41523"/>
                      <a:pt x="1106" y="44296"/>
                      <a:pt x="0" y="47627"/>
                    </a:cubicBezTo>
                    <a:lnTo>
                      <a:pt x="94" y="47627"/>
                    </a:lnTo>
                    <a:cubicBezTo>
                      <a:pt x="1194" y="44320"/>
                      <a:pt x="2763" y="41567"/>
                      <a:pt x="4781" y="39421"/>
                    </a:cubicBezTo>
                    <a:cubicBezTo>
                      <a:pt x="8430" y="35541"/>
                      <a:pt x="13566" y="33592"/>
                      <a:pt x="20104" y="33592"/>
                    </a:cubicBezTo>
                    <a:cubicBezTo>
                      <a:pt x="22560" y="33592"/>
                      <a:pt x="25213" y="33867"/>
                      <a:pt x="28059" y="34417"/>
                    </a:cubicBezTo>
                    <a:cubicBezTo>
                      <a:pt x="30316" y="34854"/>
                      <a:pt x="32445" y="35073"/>
                      <a:pt x="34452" y="35073"/>
                    </a:cubicBezTo>
                    <a:cubicBezTo>
                      <a:pt x="39970" y="35073"/>
                      <a:pt x="44574" y="33418"/>
                      <a:pt x="48416" y="30079"/>
                    </a:cubicBezTo>
                    <a:cubicBezTo>
                      <a:pt x="53003" y="26092"/>
                      <a:pt x="55842" y="20404"/>
                      <a:pt x="58585" y="14899"/>
                    </a:cubicBezTo>
                    <a:cubicBezTo>
                      <a:pt x="60288" y="11487"/>
                      <a:pt x="61895" y="8265"/>
                      <a:pt x="63805" y="5733"/>
                    </a:cubicBezTo>
                    <a:cubicBezTo>
                      <a:pt x="65944" y="2895"/>
                      <a:pt x="68159" y="1331"/>
                      <a:pt x="70779" y="808"/>
                    </a:cubicBezTo>
                    <a:cubicBezTo>
                      <a:pt x="71419" y="680"/>
                      <a:pt x="72081" y="616"/>
                      <a:pt x="72767" y="616"/>
                    </a:cubicBezTo>
                    <a:cubicBezTo>
                      <a:pt x="74952" y="616"/>
                      <a:pt x="77388" y="1264"/>
                      <a:pt x="80155" y="2572"/>
                    </a:cubicBezTo>
                    <a:cubicBezTo>
                      <a:pt x="84142" y="4460"/>
                      <a:pt x="88727" y="7674"/>
                      <a:pt x="94183" y="12401"/>
                    </a:cubicBezTo>
                    <a:cubicBezTo>
                      <a:pt x="102965" y="20011"/>
                      <a:pt x="110113" y="23741"/>
                      <a:pt x="115946" y="23741"/>
                    </a:cubicBezTo>
                    <a:cubicBezTo>
                      <a:pt x="116572" y="23741"/>
                      <a:pt x="117183" y="23698"/>
                      <a:pt x="117779" y="23613"/>
                    </a:cubicBezTo>
                    <a:cubicBezTo>
                      <a:pt x="124402" y="22663"/>
                      <a:pt x="128244" y="16694"/>
                      <a:pt x="131959" y="10922"/>
                    </a:cubicBezTo>
                    <a:cubicBezTo>
                      <a:pt x="135355" y="5646"/>
                      <a:pt x="138563" y="662"/>
                      <a:pt x="143593" y="133"/>
                    </a:cubicBezTo>
                    <a:cubicBezTo>
                      <a:pt x="143880" y="103"/>
                      <a:pt x="144171" y="88"/>
                      <a:pt x="144467" y="88"/>
                    </a:cubicBezTo>
                    <a:cubicBezTo>
                      <a:pt x="147065" y="88"/>
                      <a:pt x="150005" y="1259"/>
                      <a:pt x="153345" y="3630"/>
                    </a:cubicBezTo>
                    <a:lnTo>
                      <a:pt x="153345" y="3525"/>
                    </a:lnTo>
                    <a:cubicBezTo>
                      <a:pt x="150009" y="1164"/>
                      <a:pt x="147066" y="0"/>
                      <a:pt x="14446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308638" y="3812275"/>
                <a:ext cx="3814175" cy="1164425"/>
              </a:xfrm>
              <a:custGeom>
                <a:avLst/>
                <a:gdLst/>
                <a:ahLst/>
                <a:cxnLst/>
                <a:rect l="l" t="t" r="r" b="b"/>
                <a:pathLst>
                  <a:path w="152567" h="46577" extrusionOk="0">
                    <a:moveTo>
                      <a:pt x="144033" y="0"/>
                    </a:moveTo>
                    <a:cubicBezTo>
                      <a:pt x="143748" y="0"/>
                      <a:pt x="143468" y="14"/>
                      <a:pt x="143191" y="42"/>
                    </a:cubicBezTo>
                    <a:cubicBezTo>
                      <a:pt x="138032" y="564"/>
                      <a:pt x="134725" y="5699"/>
                      <a:pt x="131222" y="11136"/>
                    </a:cubicBezTo>
                    <a:cubicBezTo>
                      <a:pt x="127434" y="17019"/>
                      <a:pt x="123516" y="23099"/>
                      <a:pt x="116884" y="24005"/>
                    </a:cubicBezTo>
                    <a:cubicBezTo>
                      <a:pt x="116328" y="24081"/>
                      <a:pt x="115760" y="24119"/>
                      <a:pt x="115179" y="24119"/>
                    </a:cubicBezTo>
                    <a:cubicBezTo>
                      <a:pt x="109415" y="24119"/>
                      <a:pt x="102399" y="20372"/>
                      <a:pt x="93805" y="12725"/>
                    </a:cubicBezTo>
                    <a:cubicBezTo>
                      <a:pt x="84671" y="4595"/>
                      <a:pt x="77840" y="722"/>
                      <a:pt x="72546" y="722"/>
                    </a:cubicBezTo>
                    <a:cubicBezTo>
                      <a:pt x="71907" y="722"/>
                      <a:pt x="71291" y="778"/>
                      <a:pt x="70696" y="891"/>
                    </a:cubicBezTo>
                    <a:cubicBezTo>
                      <a:pt x="68088" y="1380"/>
                      <a:pt x="65873" y="2911"/>
                      <a:pt x="63722" y="5708"/>
                    </a:cubicBezTo>
                    <a:cubicBezTo>
                      <a:pt x="61809" y="8196"/>
                      <a:pt x="60190" y="11369"/>
                      <a:pt x="58475" y="14730"/>
                    </a:cubicBezTo>
                    <a:cubicBezTo>
                      <a:pt x="55701" y="20163"/>
                      <a:pt x="52833" y="25780"/>
                      <a:pt x="48240" y="29693"/>
                    </a:cubicBezTo>
                    <a:cubicBezTo>
                      <a:pt x="44459" y="32916"/>
                      <a:pt x="39955" y="34513"/>
                      <a:pt x="34587" y="34513"/>
                    </a:cubicBezTo>
                    <a:cubicBezTo>
                      <a:pt x="32516" y="34513"/>
                      <a:pt x="30316" y="34275"/>
                      <a:pt x="27980" y="33801"/>
                    </a:cubicBezTo>
                    <a:cubicBezTo>
                      <a:pt x="25046" y="33207"/>
                      <a:pt x="22315" y="32910"/>
                      <a:pt x="19793" y="32910"/>
                    </a:cubicBezTo>
                    <a:cubicBezTo>
                      <a:pt x="13402" y="32910"/>
                      <a:pt x="8348" y="34815"/>
                      <a:pt x="4712" y="38608"/>
                    </a:cubicBezTo>
                    <a:cubicBezTo>
                      <a:pt x="2711" y="40695"/>
                      <a:pt x="1133" y="43366"/>
                      <a:pt x="1" y="46577"/>
                    </a:cubicBezTo>
                    <a:lnTo>
                      <a:pt x="94" y="46577"/>
                    </a:lnTo>
                    <a:cubicBezTo>
                      <a:pt x="1222" y="43392"/>
                      <a:pt x="2788" y="40741"/>
                      <a:pt x="4775" y="38669"/>
                    </a:cubicBezTo>
                    <a:cubicBezTo>
                      <a:pt x="8393" y="34895"/>
                      <a:pt x="13424" y="33000"/>
                      <a:pt x="19790" y="33000"/>
                    </a:cubicBezTo>
                    <a:cubicBezTo>
                      <a:pt x="22306" y="33000"/>
                      <a:pt x="25031" y="33296"/>
                      <a:pt x="27959" y="33889"/>
                    </a:cubicBezTo>
                    <a:cubicBezTo>
                      <a:pt x="30301" y="34363"/>
                      <a:pt x="32507" y="34601"/>
                      <a:pt x="34583" y="34601"/>
                    </a:cubicBezTo>
                    <a:cubicBezTo>
                      <a:pt x="39973" y="34601"/>
                      <a:pt x="44497" y="32998"/>
                      <a:pt x="48296" y="29761"/>
                    </a:cubicBezTo>
                    <a:cubicBezTo>
                      <a:pt x="52903" y="25836"/>
                      <a:pt x="55776" y="20209"/>
                      <a:pt x="58552" y="14769"/>
                    </a:cubicBezTo>
                    <a:cubicBezTo>
                      <a:pt x="60265" y="11412"/>
                      <a:pt x="61883" y="8241"/>
                      <a:pt x="63793" y="5759"/>
                    </a:cubicBezTo>
                    <a:cubicBezTo>
                      <a:pt x="65929" y="2982"/>
                      <a:pt x="68128" y="1462"/>
                      <a:pt x="70711" y="975"/>
                    </a:cubicBezTo>
                    <a:cubicBezTo>
                      <a:pt x="71301" y="864"/>
                      <a:pt x="71911" y="809"/>
                      <a:pt x="72541" y="809"/>
                    </a:cubicBezTo>
                    <a:cubicBezTo>
                      <a:pt x="74734" y="809"/>
                      <a:pt x="77181" y="1483"/>
                      <a:pt x="79961" y="2847"/>
                    </a:cubicBezTo>
                    <a:cubicBezTo>
                      <a:pt x="83885" y="4771"/>
                      <a:pt x="88391" y="8023"/>
                      <a:pt x="93748" y="12790"/>
                    </a:cubicBezTo>
                    <a:cubicBezTo>
                      <a:pt x="102358" y="20453"/>
                      <a:pt x="109394" y="24206"/>
                      <a:pt x="115181" y="24206"/>
                    </a:cubicBezTo>
                    <a:cubicBezTo>
                      <a:pt x="115765" y="24206"/>
                      <a:pt x="116337" y="24167"/>
                      <a:pt x="116897" y="24091"/>
                    </a:cubicBezTo>
                    <a:cubicBezTo>
                      <a:pt x="123570" y="23181"/>
                      <a:pt x="127499" y="17082"/>
                      <a:pt x="131297" y="11182"/>
                    </a:cubicBezTo>
                    <a:cubicBezTo>
                      <a:pt x="134788" y="5765"/>
                      <a:pt x="138083" y="646"/>
                      <a:pt x="143200" y="128"/>
                    </a:cubicBezTo>
                    <a:cubicBezTo>
                      <a:pt x="143475" y="101"/>
                      <a:pt x="143754" y="87"/>
                      <a:pt x="144038" y="87"/>
                    </a:cubicBezTo>
                    <a:cubicBezTo>
                      <a:pt x="146558" y="87"/>
                      <a:pt x="149383" y="1188"/>
                      <a:pt x="152566" y="3421"/>
                    </a:cubicBezTo>
                    <a:lnTo>
                      <a:pt x="152566" y="3314"/>
                    </a:lnTo>
                    <a:cubicBezTo>
                      <a:pt x="149382" y="1096"/>
                      <a:pt x="146555" y="0"/>
                      <a:pt x="14403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328438" y="3838500"/>
                <a:ext cx="3794375" cy="1138275"/>
              </a:xfrm>
              <a:custGeom>
                <a:avLst/>
                <a:gdLst/>
                <a:ahLst/>
                <a:cxnLst/>
                <a:rect l="l" t="t" r="r" b="b"/>
                <a:pathLst>
                  <a:path w="151775" h="45531" extrusionOk="0">
                    <a:moveTo>
                      <a:pt x="143604" y="1"/>
                    </a:moveTo>
                    <a:cubicBezTo>
                      <a:pt x="143328" y="1"/>
                      <a:pt x="143055" y="14"/>
                      <a:pt x="142786" y="40"/>
                    </a:cubicBezTo>
                    <a:cubicBezTo>
                      <a:pt x="137542" y="549"/>
                      <a:pt x="134146" y="5821"/>
                      <a:pt x="130550" y="11399"/>
                    </a:cubicBezTo>
                    <a:cubicBezTo>
                      <a:pt x="126676" y="17408"/>
                      <a:pt x="122671" y="23623"/>
                      <a:pt x="115991" y="24488"/>
                    </a:cubicBezTo>
                    <a:cubicBezTo>
                      <a:pt x="115474" y="24554"/>
                      <a:pt x="114946" y="24588"/>
                      <a:pt x="114408" y="24588"/>
                    </a:cubicBezTo>
                    <a:cubicBezTo>
                      <a:pt x="108695" y="24588"/>
                      <a:pt x="101784" y="20820"/>
                      <a:pt x="93359" y="13116"/>
                    </a:cubicBezTo>
                    <a:cubicBezTo>
                      <a:pt x="84314" y="4846"/>
                      <a:pt x="77555" y="917"/>
                      <a:pt x="72305" y="917"/>
                    </a:cubicBezTo>
                    <a:cubicBezTo>
                      <a:pt x="71723" y="917"/>
                      <a:pt x="71160" y="965"/>
                      <a:pt x="70614" y="1061"/>
                    </a:cubicBezTo>
                    <a:cubicBezTo>
                      <a:pt x="68041" y="1514"/>
                      <a:pt x="65843" y="3002"/>
                      <a:pt x="63697" y="5739"/>
                    </a:cubicBezTo>
                    <a:cubicBezTo>
                      <a:pt x="61786" y="8175"/>
                      <a:pt x="60154" y="11298"/>
                      <a:pt x="58427" y="14603"/>
                    </a:cubicBezTo>
                    <a:cubicBezTo>
                      <a:pt x="55621" y="19974"/>
                      <a:pt x="52718" y="25528"/>
                      <a:pt x="48105" y="29378"/>
                    </a:cubicBezTo>
                    <a:cubicBezTo>
                      <a:pt x="44363" y="32500"/>
                      <a:pt x="39938" y="34047"/>
                      <a:pt x="34692" y="34047"/>
                    </a:cubicBezTo>
                    <a:cubicBezTo>
                      <a:pt x="32555" y="34047"/>
                      <a:pt x="30282" y="33790"/>
                      <a:pt x="27864" y="33279"/>
                    </a:cubicBezTo>
                    <a:cubicBezTo>
                      <a:pt x="24849" y="32639"/>
                      <a:pt x="22047" y="32320"/>
                      <a:pt x="19465" y="32320"/>
                    </a:cubicBezTo>
                    <a:cubicBezTo>
                      <a:pt x="13244" y="32320"/>
                      <a:pt x="8294" y="34173"/>
                      <a:pt x="4690" y="37861"/>
                    </a:cubicBezTo>
                    <a:cubicBezTo>
                      <a:pt x="2726" y="39872"/>
                      <a:pt x="1155" y="42444"/>
                      <a:pt x="0" y="45531"/>
                    </a:cubicBezTo>
                    <a:lnTo>
                      <a:pt x="95" y="45531"/>
                    </a:lnTo>
                    <a:cubicBezTo>
                      <a:pt x="1244" y="42471"/>
                      <a:pt x="2803" y="39920"/>
                      <a:pt x="4754" y="37923"/>
                    </a:cubicBezTo>
                    <a:cubicBezTo>
                      <a:pt x="8341" y="34253"/>
                      <a:pt x="13270" y="32411"/>
                      <a:pt x="19468" y="32411"/>
                    </a:cubicBezTo>
                    <a:cubicBezTo>
                      <a:pt x="22044" y="32411"/>
                      <a:pt x="24838" y="32729"/>
                      <a:pt x="27846" y="33366"/>
                    </a:cubicBezTo>
                    <a:cubicBezTo>
                      <a:pt x="30273" y="33881"/>
                      <a:pt x="32555" y="34139"/>
                      <a:pt x="34700" y="34139"/>
                    </a:cubicBezTo>
                    <a:cubicBezTo>
                      <a:pt x="39963" y="34139"/>
                      <a:pt x="44407" y="32585"/>
                      <a:pt x="48163" y="29448"/>
                    </a:cubicBezTo>
                    <a:cubicBezTo>
                      <a:pt x="52789" y="25588"/>
                      <a:pt x="55696" y="20026"/>
                      <a:pt x="58506" y="14648"/>
                    </a:cubicBezTo>
                    <a:cubicBezTo>
                      <a:pt x="60232" y="11347"/>
                      <a:pt x="61862" y="8227"/>
                      <a:pt x="63768" y="5796"/>
                    </a:cubicBezTo>
                    <a:cubicBezTo>
                      <a:pt x="65899" y="3076"/>
                      <a:pt x="68080" y="1601"/>
                      <a:pt x="70630" y="1153"/>
                    </a:cubicBezTo>
                    <a:cubicBezTo>
                      <a:pt x="71171" y="1058"/>
                      <a:pt x="71730" y="1010"/>
                      <a:pt x="72307" y="1010"/>
                    </a:cubicBezTo>
                    <a:cubicBezTo>
                      <a:pt x="77531" y="1010"/>
                      <a:pt x="84272" y="4931"/>
                      <a:pt x="93298" y="13187"/>
                    </a:cubicBezTo>
                    <a:cubicBezTo>
                      <a:pt x="101737" y="20902"/>
                      <a:pt x="108663" y="24682"/>
                      <a:pt x="114401" y="24682"/>
                    </a:cubicBezTo>
                    <a:cubicBezTo>
                      <a:pt x="114945" y="24682"/>
                      <a:pt x="115479" y="24648"/>
                      <a:pt x="116002" y="24580"/>
                    </a:cubicBezTo>
                    <a:cubicBezTo>
                      <a:pt x="122722" y="23709"/>
                      <a:pt x="126740" y="17479"/>
                      <a:pt x="130623" y="11452"/>
                    </a:cubicBezTo>
                    <a:cubicBezTo>
                      <a:pt x="134206" y="5890"/>
                      <a:pt x="137592" y="638"/>
                      <a:pt x="142793" y="131"/>
                    </a:cubicBezTo>
                    <a:cubicBezTo>
                      <a:pt x="143058" y="105"/>
                      <a:pt x="143326" y="92"/>
                      <a:pt x="143598" y="92"/>
                    </a:cubicBezTo>
                    <a:cubicBezTo>
                      <a:pt x="146034" y="92"/>
                      <a:pt x="148745" y="1125"/>
                      <a:pt x="151774" y="3220"/>
                    </a:cubicBezTo>
                    <a:lnTo>
                      <a:pt x="151774" y="3111"/>
                    </a:lnTo>
                    <a:cubicBezTo>
                      <a:pt x="148752" y="1029"/>
                      <a:pt x="146045" y="1"/>
                      <a:pt x="14360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348463" y="3864700"/>
                <a:ext cx="3774350" cy="1112000"/>
              </a:xfrm>
              <a:custGeom>
                <a:avLst/>
                <a:gdLst/>
                <a:ahLst/>
                <a:cxnLst/>
                <a:rect l="l" t="t" r="r" b="b"/>
                <a:pathLst>
                  <a:path w="150974" h="44480" extrusionOk="0">
                    <a:moveTo>
                      <a:pt x="143154" y="0"/>
                    </a:moveTo>
                    <a:cubicBezTo>
                      <a:pt x="142891" y="2"/>
                      <a:pt x="142629" y="13"/>
                      <a:pt x="142370" y="38"/>
                    </a:cubicBezTo>
                    <a:cubicBezTo>
                      <a:pt x="137043" y="534"/>
                      <a:pt x="133556" y="5941"/>
                      <a:pt x="129864" y="11665"/>
                    </a:cubicBezTo>
                    <a:cubicBezTo>
                      <a:pt x="125906" y="17801"/>
                      <a:pt x="121814" y="24149"/>
                      <a:pt x="115091" y="24971"/>
                    </a:cubicBezTo>
                    <a:cubicBezTo>
                      <a:pt x="114609" y="25030"/>
                      <a:pt x="114119" y="25059"/>
                      <a:pt x="113621" y="25059"/>
                    </a:cubicBezTo>
                    <a:cubicBezTo>
                      <a:pt x="107956" y="25059"/>
                      <a:pt x="101156" y="21268"/>
                      <a:pt x="92901" y="13511"/>
                    </a:cubicBezTo>
                    <a:cubicBezTo>
                      <a:pt x="83954" y="5102"/>
                      <a:pt x="77266" y="1111"/>
                      <a:pt x="72063" y="1111"/>
                    </a:cubicBezTo>
                    <a:cubicBezTo>
                      <a:pt x="71535" y="1111"/>
                      <a:pt x="71021" y="1152"/>
                      <a:pt x="70522" y="1234"/>
                    </a:cubicBezTo>
                    <a:cubicBezTo>
                      <a:pt x="67985" y="1652"/>
                      <a:pt x="65804" y="3093"/>
                      <a:pt x="63661" y="5774"/>
                    </a:cubicBezTo>
                    <a:cubicBezTo>
                      <a:pt x="61754" y="8160"/>
                      <a:pt x="60113" y="11231"/>
                      <a:pt x="58374" y="14479"/>
                    </a:cubicBezTo>
                    <a:cubicBezTo>
                      <a:pt x="55533" y="19789"/>
                      <a:pt x="52598" y="25278"/>
                      <a:pt x="47963" y="29063"/>
                    </a:cubicBezTo>
                    <a:cubicBezTo>
                      <a:pt x="44266" y="32086"/>
                      <a:pt x="39923" y="33585"/>
                      <a:pt x="34805" y="33585"/>
                    </a:cubicBezTo>
                    <a:cubicBezTo>
                      <a:pt x="32598" y="33585"/>
                      <a:pt x="30248" y="33306"/>
                      <a:pt x="27743" y="32751"/>
                    </a:cubicBezTo>
                    <a:cubicBezTo>
                      <a:pt x="24651" y="32067"/>
                      <a:pt x="21783" y="31726"/>
                      <a:pt x="19143" y="31726"/>
                    </a:cubicBezTo>
                    <a:cubicBezTo>
                      <a:pt x="13086" y="31726"/>
                      <a:pt x="8236" y="33524"/>
                      <a:pt x="4665" y="37110"/>
                    </a:cubicBezTo>
                    <a:cubicBezTo>
                      <a:pt x="2734" y="39046"/>
                      <a:pt x="1177" y="41517"/>
                      <a:pt x="0" y="44480"/>
                    </a:cubicBezTo>
                    <a:lnTo>
                      <a:pt x="95" y="44480"/>
                    </a:lnTo>
                    <a:cubicBezTo>
                      <a:pt x="1264" y="41544"/>
                      <a:pt x="2814" y="39093"/>
                      <a:pt x="4727" y="37173"/>
                    </a:cubicBezTo>
                    <a:cubicBezTo>
                      <a:pt x="8281" y="33605"/>
                      <a:pt x="13111" y="31813"/>
                      <a:pt x="19145" y="31813"/>
                    </a:cubicBezTo>
                    <a:cubicBezTo>
                      <a:pt x="21777" y="31813"/>
                      <a:pt x="24639" y="32154"/>
                      <a:pt x="27723" y="32838"/>
                    </a:cubicBezTo>
                    <a:cubicBezTo>
                      <a:pt x="30235" y="33394"/>
                      <a:pt x="32592" y="33673"/>
                      <a:pt x="34805" y="33673"/>
                    </a:cubicBezTo>
                    <a:cubicBezTo>
                      <a:pt x="39944" y="33673"/>
                      <a:pt x="44305" y="32168"/>
                      <a:pt x="48019" y="29133"/>
                    </a:cubicBezTo>
                    <a:cubicBezTo>
                      <a:pt x="52665" y="25335"/>
                      <a:pt x="55607" y="19839"/>
                      <a:pt x="58452" y="14520"/>
                    </a:cubicBezTo>
                    <a:cubicBezTo>
                      <a:pt x="60188" y="11276"/>
                      <a:pt x="61827" y="8208"/>
                      <a:pt x="63730" y="5830"/>
                    </a:cubicBezTo>
                    <a:cubicBezTo>
                      <a:pt x="65859" y="3166"/>
                      <a:pt x="68021" y="1735"/>
                      <a:pt x="70535" y="1322"/>
                    </a:cubicBezTo>
                    <a:cubicBezTo>
                      <a:pt x="71030" y="1241"/>
                      <a:pt x="71539" y="1201"/>
                      <a:pt x="72063" y="1201"/>
                    </a:cubicBezTo>
                    <a:cubicBezTo>
                      <a:pt x="77245" y="1201"/>
                      <a:pt x="83909" y="5180"/>
                      <a:pt x="92840" y="13575"/>
                    </a:cubicBezTo>
                    <a:cubicBezTo>
                      <a:pt x="101109" y="21345"/>
                      <a:pt x="107924" y="25150"/>
                      <a:pt x="113614" y="25150"/>
                    </a:cubicBezTo>
                    <a:cubicBezTo>
                      <a:pt x="114119" y="25150"/>
                      <a:pt x="114615" y="25120"/>
                      <a:pt x="115102" y="25061"/>
                    </a:cubicBezTo>
                    <a:cubicBezTo>
                      <a:pt x="121867" y="24231"/>
                      <a:pt x="125970" y="17869"/>
                      <a:pt x="129939" y="11714"/>
                    </a:cubicBezTo>
                    <a:cubicBezTo>
                      <a:pt x="133618" y="6010"/>
                      <a:pt x="137093" y="619"/>
                      <a:pt x="142379" y="127"/>
                    </a:cubicBezTo>
                    <a:cubicBezTo>
                      <a:pt x="142636" y="103"/>
                      <a:pt x="142895" y="91"/>
                      <a:pt x="143158" y="91"/>
                    </a:cubicBezTo>
                    <a:cubicBezTo>
                      <a:pt x="145509" y="91"/>
                      <a:pt x="148101" y="1059"/>
                      <a:pt x="150973" y="3012"/>
                    </a:cubicBezTo>
                    <a:lnTo>
                      <a:pt x="150973" y="2906"/>
                    </a:lnTo>
                    <a:cubicBezTo>
                      <a:pt x="148104" y="963"/>
                      <a:pt x="145510" y="0"/>
                      <a:pt x="14315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368663" y="3890950"/>
                <a:ext cx="3754075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150163" h="43432" extrusionOk="0">
                    <a:moveTo>
                      <a:pt x="142700" y="0"/>
                    </a:moveTo>
                    <a:cubicBezTo>
                      <a:pt x="142447" y="0"/>
                      <a:pt x="142196" y="11"/>
                      <a:pt x="141948" y="33"/>
                    </a:cubicBezTo>
                    <a:cubicBezTo>
                      <a:pt x="136538" y="517"/>
                      <a:pt x="132962" y="6060"/>
                      <a:pt x="129174" y="11930"/>
                    </a:cubicBezTo>
                    <a:cubicBezTo>
                      <a:pt x="125132" y="18194"/>
                      <a:pt x="120952" y="24672"/>
                      <a:pt x="114191" y="25452"/>
                    </a:cubicBezTo>
                    <a:cubicBezTo>
                      <a:pt x="113742" y="25504"/>
                      <a:pt x="113287" y="25530"/>
                      <a:pt x="112824" y="25530"/>
                    </a:cubicBezTo>
                    <a:cubicBezTo>
                      <a:pt x="107208" y="25530"/>
                      <a:pt x="100519" y="21709"/>
                      <a:pt x="92439" y="13902"/>
                    </a:cubicBezTo>
                    <a:cubicBezTo>
                      <a:pt x="83589" y="5351"/>
                      <a:pt x="76977" y="1301"/>
                      <a:pt x="71816" y="1301"/>
                    </a:cubicBezTo>
                    <a:cubicBezTo>
                      <a:pt x="71340" y="1301"/>
                      <a:pt x="70876" y="1336"/>
                      <a:pt x="70423" y="1404"/>
                    </a:cubicBezTo>
                    <a:cubicBezTo>
                      <a:pt x="67921" y="1785"/>
                      <a:pt x="65757" y="3185"/>
                      <a:pt x="63618" y="5808"/>
                    </a:cubicBezTo>
                    <a:cubicBezTo>
                      <a:pt x="61714" y="8143"/>
                      <a:pt x="60060" y="11160"/>
                      <a:pt x="58311" y="14355"/>
                    </a:cubicBezTo>
                    <a:cubicBezTo>
                      <a:pt x="55437" y="19602"/>
                      <a:pt x="52466" y="25028"/>
                      <a:pt x="47814" y="28750"/>
                    </a:cubicBezTo>
                    <a:cubicBezTo>
                      <a:pt x="44160" y="31673"/>
                      <a:pt x="39895" y="33123"/>
                      <a:pt x="34897" y="33123"/>
                    </a:cubicBezTo>
                    <a:cubicBezTo>
                      <a:pt x="32624" y="33123"/>
                      <a:pt x="30201" y="32824"/>
                      <a:pt x="27614" y="32226"/>
                    </a:cubicBezTo>
                    <a:cubicBezTo>
                      <a:pt x="24447" y="31495"/>
                      <a:pt x="21512" y="31130"/>
                      <a:pt x="18817" y="31130"/>
                    </a:cubicBezTo>
                    <a:cubicBezTo>
                      <a:pt x="12921" y="31130"/>
                      <a:pt x="8169" y="32877"/>
                      <a:pt x="4632" y="36362"/>
                    </a:cubicBezTo>
                    <a:cubicBezTo>
                      <a:pt x="2741" y="38224"/>
                      <a:pt x="1190" y="40592"/>
                      <a:pt x="1" y="43431"/>
                    </a:cubicBezTo>
                    <a:lnTo>
                      <a:pt x="97" y="43431"/>
                    </a:lnTo>
                    <a:cubicBezTo>
                      <a:pt x="1281" y="40618"/>
                      <a:pt x="2818" y="38272"/>
                      <a:pt x="4694" y="36425"/>
                    </a:cubicBezTo>
                    <a:cubicBezTo>
                      <a:pt x="8214" y="32958"/>
                      <a:pt x="12946" y="31218"/>
                      <a:pt x="18818" y="31218"/>
                    </a:cubicBezTo>
                    <a:cubicBezTo>
                      <a:pt x="21506" y="31218"/>
                      <a:pt x="24433" y="31583"/>
                      <a:pt x="27592" y="32313"/>
                    </a:cubicBezTo>
                    <a:cubicBezTo>
                      <a:pt x="30187" y="32913"/>
                      <a:pt x="32618" y="33213"/>
                      <a:pt x="34897" y="33213"/>
                    </a:cubicBezTo>
                    <a:cubicBezTo>
                      <a:pt x="39915" y="33213"/>
                      <a:pt x="44197" y="31755"/>
                      <a:pt x="47869" y="28819"/>
                    </a:cubicBezTo>
                    <a:cubicBezTo>
                      <a:pt x="52533" y="25086"/>
                      <a:pt x="55509" y="19654"/>
                      <a:pt x="58387" y="14400"/>
                    </a:cubicBezTo>
                    <a:cubicBezTo>
                      <a:pt x="61937" y="7918"/>
                      <a:pt x="65004" y="2320"/>
                      <a:pt x="70433" y="1495"/>
                    </a:cubicBezTo>
                    <a:cubicBezTo>
                      <a:pt x="70883" y="1426"/>
                      <a:pt x="71345" y="1392"/>
                      <a:pt x="71819" y="1392"/>
                    </a:cubicBezTo>
                    <a:cubicBezTo>
                      <a:pt x="76955" y="1392"/>
                      <a:pt x="83545" y="5435"/>
                      <a:pt x="92374" y="13967"/>
                    </a:cubicBezTo>
                    <a:cubicBezTo>
                      <a:pt x="100473" y="21792"/>
                      <a:pt x="107182" y="25619"/>
                      <a:pt x="112824" y="25619"/>
                    </a:cubicBezTo>
                    <a:cubicBezTo>
                      <a:pt x="113289" y="25619"/>
                      <a:pt x="113747" y="25593"/>
                      <a:pt x="114198" y="25541"/>
                    </a:cubicBezTo>
                    <a:cubicBezTo>
                      <a:pt x="121001" y="24757"/>
                      <a:pt x="125191" y="18262"/>
                      <a:pt x="129246" y="11980"/>
                    </a:cubicBezTo>
                    <a:cubicBezTo>
                      <a:pt x="133021" y="6129"/>
                      <a:pt x="136587" y="603"/>
                      <a:pt x="141954" y="124"/>
                    </a:cubicBezTo>
                    <a:cubicBezTo>
                      <a:pt x="142200" y="102"/>
                      <a:pt x="142445" y="92"/>
                      <a:pt x="142696" y="92"/>
                    </a:cubicBezTo>
                    <a:cubicBezTo>
                      <a:pt x="144961" y="92"/>
                      <a:pt x="147439" y="999"/>
                      <a:pt x="150162" y="2818"/>
                    </a:cubicBezTo>
                    <a:lnTo>
                      <a:pt x="150162" y="2704"/>
                    </a:lnTo>
                    <a:cubicBezTo>
                      <a:pt x="147446" y="894"/>
                      <a:pt x="144970" y="0"/>
                      <a:pt x="14270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389338" y="3917125"/>
                <a:ext cx="37334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49339" h="42383" extrusionOk="0">
                    <a:moveTo>
                      <a:pt x="142219" y="1"/>
                    </a:moveTo>
                    <a:cubicBezTo>
                      <a:pt x="141979" y="1"/>
                      <a:pt x="141742" y="11"/>
                      <a:pt x="141506" y="31"/>
                    </a:cubicBezTo>
                    <a:cubicBezTo>
                      <a:pt x="136018" y="498"/>
                      <a:pt x="132347" y="6181"/>
                      <a:pt x="128462" y="12199"/>
                    </a:cubicBezTo>
                    <a:cubicBezTo>
                      <a:pt x="124334" y="18591"/>
                      <a:pt x="120068" y="25202"/>
                      <a:pt x="113272" y="25935"/>
                    </a:cubicBezTo>
                    <a:cubicBezTo>
                      <a:pt x="112858" y="25980"/>
                      <a:pt x="112439" y="26002"/>
                      <a:pt x="112014" y="26002"/>
                    </a:cubicBezTo>
                    <a:cubicBezTo>
                      <a:pt x="106449" y="26002"/>
                      <a:pt x="99869" y="22156"/>
                      <a:pt x="91955" y="14295"/>
                    </a:cubicBezTo>
                    <a:cubicBezTo>
                      <a:pt x="83206" y="5602"/>
                      <a:pt x="76669" y="1493"/>
                      <a:pt x="71550" y="1493"/>
                    </a:cubicBezTo>
                    <a:cubicBezTo>
                      <a:pt x="71125" y="1493"/>
                      <a:pt x="70709" y="1522"/>
                      <a:pt x="70302" y="1578"/>
                    </a:cubicBezTo>
                    <a:cubicBezTo>
                      <a:pt x="64903" y="2333"/>
                      <a:pt x="61811" y="7848"/>
                      <a:pt x="58229" y="14236"/>
                    </a:cubicBezTo>
                    <a:cubicBezTo>
                      <a:pt x="55322" y="19420"/>
                      <a:pt x="52316" y="24780"/>
                      <a:pt x="47646" y="28438"/>
                    </a:cubicBezTo>
                    <a:cubicBezTo>
                      <a:pt x="44036" y="31263"/>
                      <a:pt x="39849" y="32666"/>
                      <a:pt x="34971" y="32666"/>
                    </a:cubicBezTo>
                    <a:cubicBezTo>
                      <a:pt x="32633" y="32666"/>
                      <a:pt x="30136" y="32344"/>
                      <a:pt x="27467" y="31702"/>
                    </a:cubicBezTo>
                    <a:cubicBezTo>
                      <a:pt x="24228" y="30922"/>
                      <a:pt x="21230" y="30533"/>
                      <a:pt x="18481" y="30533"/>
                    </a:cubicBezTo>
                    <a:cubicBezTo>
                      <a:pt x="12741" y="30533"/>
                      <a:pt x="8086" y="32230"/>
                      <a:pt x="4583" y="35614"/>
                    </a:cubicBezTo>
                    <a:cubicBezTo>
                      <a:pt x="2733" y="37400"/>
                      <a:pt x="1202" y="39670"/>
                      <a:pt x="1" y="42383"/>
                    </a:cubicBezTo>
                    <a:lnTo>
                      <a:pt x="97" y="42383"/>
                    </a:lnTo>
                    <a:cubicBezTo>
                      <a:pt x="1292" y="39694"/>
                      <a:pt x="2813" y="37448"/>
                      <a:pt x="4644" y="35676"/>
                    </a:cubicBezTo>
                    <a:cubicBezTo>
                      <a:pt x="8131" y="32309"/>
                      <a:pt x="12766" y="30620"/>
                      <a:pt x="18484" y="30620"/>
                    </a:cubicBezTo>
                    <a:cubicBezTo>
                      <a:pt x="21225" y="30620"/>
                      <a:pt x="24215" y="31008"/>
                      <a:pt x="27446" y="31785"/>
                    </a:cubicBezTo>
                    <a:cubicBezTo>
                      <a:pt x="30123" y="32430"/>
                      <a:pt x="32627" y="32753"/>
                      <a:pt x="34973" y="32753"/>
                    </a:cubicBezTo>
                    <a:cubicBezTo>
                      <a:pt x="39870" y="32753"/>
                      <a:pt x="44073" y="31343"/>
                      <a:pt x="47700" y="28506"/>
                    </a:cubicBezTo>
                    <a:cubicBezTo>
                      <a:pt x="52386" y="24838"/>
                      <a:pt x="55532" y="19228"/>
                      <a:pt x="58308" y="14279"/>
                    </a:cubicBezTo>
                    <a:cubicBezTo>
                      <a:pt x="61880" y="7913"/>
                      <a:pt x="64960" y="2414"/>
                      <a:pt x="70315" y="1666"/>
                    </a:cubicBezTo>
                    <a:cubicBezTo>
                      <a:pt x="70720" y="1610"/>
                      <a:pt x="71133" y="1581"/>
                      <a:pt x="71557" y="1581"/>
                    </a:cubicBezTo>
                    <a:cubicBezTo>
                      <a:pt x="76652" y="1581"/>
                      <a:pt x="83164" y="5685"/>
                      <a:pt x="91893" y="14358"/>
                    </a:cubicBezTo>
                    <a:cubicBezTo>
                      <a:pt x="99824" y="22239"/>
                      <a:pt x="106423" y="26090"/>
                      <a:pt x="112016" y="26090"/>
                    </a:cubicBezTo>
                    <a:cubicBezTo>
                      <a:pt x="112444" y="26090"/>
                      <a:pt x="112866" y="26068"/>
                      <a:pt x="113282" y="26023"/>
                    </a:cubicBezTo>
                    <a:cubicBezTo>
                      <a:pt x="120120" y="25284"/>
                      <a:pt x="124399" y="18656"/>
                      <a:pt x="128538" y="12245"/>
                    </a:cubicBezTo>
                    <a:cubicBezTo>
                      <a:pt x="132410" y="6247"/>
                      <a:pt x="136068" y="583"/>
                      <a:pt x="141513" y="118"/>
                    </a:cubicBezTo>
                    <a:cubicBezTo>
                      <a:pt x="141747" y="98"/>
                      <a:pt x="141982" y="88"/>
                      <a:pt x="142220" y="88"/>
                    </a:cubicBezTo>
                    <a:cubicBezTo>
                      <a:pt x="144398" y="88"/>
                      <a:pt x="146760" y="927"/>
                      <a:pt x="149338" y="2614"/>
                    </a:cubicBezTo>
                    <a:lnTo>
                      <a:pt x="149338" y="2508"/>
                    </a:lnTo>
                    <a:cubicBezTo>
                      <a:pt x="146764" y="833"/>
                      <a:pt x="144402" y="1"/>
                      <a:pt x="14221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10063" y="3943275"/>
                <a:ext cx="3712625" cy="1033425"/>
              </a:xfrm>
              <a:custGeom>
                <a:avLst/>
                <a:gdLst/>
                <a:ahLst/>
                <a:cxnLst/>
                <a:rect l="l" t="t" r="r" b="b"/>
                <a:pathLst>
                  <a:path w="148505" h="41337" extrusionOk="0">
                    <a:moveTo>
                      <a:pt x="141732" y="1"/>
                    </a:moveTo>
                    <a:cubicBezTo>
                      <a:pt x="141506" y="1"/>
                      <a:pt x="141282" y="10"/>
                      <a:pt x="141060" y="27"/>
                    </a:cubicBezTo>
                    <a:cubicBezTo>
                      <a:pt x="135493" y="479"/>
                      <a:pt x="131731" y="6302"/>
                      <a:pt x="127748" y="12469"/>
                    </a:cubicBezTo>
                    <a:cubicBezTo>
                      <a:pt x="123535" y="18988"/>
                      <a:pt x="119181" y="25731"/>
                      <a:pt x="112355" y="26420"/>
                    </a:cubicBezTo>
                    <a:cubicBezTo>
                      <a:pt x="111977" y="26458"/>
                      <a:pt x="111595" y="26477"/>
                      <a:pt x="111208" y="26477"/>
                    </a:cubicBezTo>
                    <a:cubicBezTo>
                      <a:pt x="105688" y="26477"/>
                      <a:pt x="99219" y="22608"/>
                      <a:pt x="91472" y="14690"/>
                    </a:cubicBezTo>
                    <a:cubicBezTo>
                      <a:pt x="82827" y="5856"/>
                      <a:pt x="76367" y="1683"/>
                      <a:pt x="71292" y="1683"/>
                    </a:cubicBezTo>
                    <a:cubicBezTo>
                      <a:pt x="70914" y="1683"/>
                      <a:pt x="70543" y="1706"/>
                      <a:pt x="70180" y="1752"/>
                    </a:cubicBezTo>
                    <a:cubicBezTo>
                      <a:pt x="64858" y="2430"/>
                      <a:pt x="61748" y="7845"/>
                      <a:pt x="58147" y="14117"/>
                    </a:cubicBezTo>
                    <a:cubicBezTo>
                      <a:pt x="55343" y="19001"/>
                      <a:pt x="52166" y="24532"/>
                      <a:pt x="47474" y="28125"/>
                    </a:cubicBezTo>
                    <a:cubicBezTo>
                      <a:pt x="43909" y="30854"/>
                      <a:pt x="39800" y="32210"/>
                      <a:pt x="35039" y="32210"/>
                    </a:cubicBezTo>
                    <a:cubicBezTo>
                      <a:pt x="32635" y="32210"/>
                      <a:pt x="30066" y="31865"/>
                      <a:pt x="27316" y="31176"/>
                    </a:cubicBezTo>
                    <a:cubicBezTo>
                      <a:pt x="24005" y="30347"/>
                      <a:pt x="20946" y="29933"/>
                      <a:pt x="18144" y="29933"/>
                    </a:cubicBezTo>
                    <a:cubicBezTo>
                      <a:pt x="12556" y="29933"/>
                      <a:pt x="7996" y="31581"/>
                      <a:pt x="4528" y="34867"/>
                    </a:cubicBezTo>
                    <a:cubicBezTo>
                      <a:pt x="2721" y="36579"/>
                      <a:pt x="1208" y="38746"/>
                      <a:pt x="0" y="41337"/>
                    </a:cubicBezTo>
                    <a:lnTo>
                      <a:pt x="98" y="41337"/>
                    </a:lnTo>
                    <a:cubicBezTo>
                      <a:pt x="1300" y="38772"/>
                      <a:pt x="2802" y="36628"/>
                      <a:pt x="4591" y="34932"/>
                    </a:cubicBezTo>
                    <a:cubicBezTo>
                      <a:pt x="8042" y="31662"/>
                      <a:pt x="12581" y="30022"/>
                      <a:pt x="18147" y="30022"/>
                    </a:cubicBezTo>
                    <a:cubicBezTo>
                      <a:pt x="20940" y="30022"/>
                      <a:pt x="23992" y="30435"/>
                      <a:pt x="27294" y="31262"/>
                    </a:cubicBezTo>
                    <a:cubicBezTo>
                      <a:pt x="30052" y="31953"/>
                      <a:pt x="32630" y="32299"/>
                      <a:pt x="35040" y="32299"/>
                    </a:cubicBezTo>
                    <a:cubicBezTo>
                      <a:pt x="39820" y="32299"/>
                      <a:pt x="43946" y="30938"/>
                      <a:pt x="47527" y="28197"/>
                    </a:cubicBezTo>
                    <a:cubicBezTo>
                      <a:pt x="52235" y="24594"/>
                      <a:pt x="55415" y="19052"/>
                      <a:pt x="58224" y="14162"/>
                    </a:cubicBezTo>
                    <a:cubicBezTo>
                      <a:pt x="61813" y="7911"/>
                      <a:pt x="64913" y="2513"/>
                      <a:pt x="70191" y="1841"/>
                    </a:cubicBezTo>
                    <a:cubicBezTo>
                      <a:pt x="70552" y="1795"/>
                      <a:pt x="70919" y="1772"/>
                      <a:pt x="71295" y="1772"/>
                    </a:cubicBezTo>
                    <a:cubicBezTo>
                      <a:pt x="76340" y="1772"/>
                      <a:pt x="82781" y="5936"/>
                      <a:pt x="91407" y="14752"/>
                    </a:cubicBezTo>
                    <a:cubicBezTo>
                      <a:pt x="99171" y="22687"/>
                      <a:pt x="105660" y="26565"/>
                      <a:pt x="111203" y="26565"/>
                    </a:cubicBezTo>
                    <a:cubicBezTo>
                      <a:pt x="111204" y="26565"/>
                      <a:pt x="111205" y="26565"/>
                      <a:pt x="111206" y="26565"/>
                    </a:cubicBezTo>
                    <a:cubicBezTo>
                      <a:pt x="111595" y="26565"/>
                      <a:pt x="111982" y="26545"/>
                      <a:pt x="112362" y="26507"/>
                    </a:cubicBezTo>
                    <a:cubicBezTo>
                      <a:pt x="119230" y="25814"/>
                      <a:pt x="123597" y="19054"/>
                      <a:pt x="127820" y="12517"/>
                    </a:cubicBezTo>
                    <a:cubicBezTo>
                      <a:pt x="131790" y="6371"/>
                      <a:pt x="135540" y="564"/>
                      <a:pt x="141064" y="117"/>
                    </a:cubicBezTo>
                    <a:cubicBezTo>
                      <a:pt x="141286" y="99"/>
                      <a:pt x="141512" y="89"/>
                      <a:pt x="141740" y="89"/>
                    </a:cubicBezTo>
                    <a:cubicBezTo>
                      <a:pt x="143827" y="89"/>
                      <a:pt x="146073" y="859"/>
                      <a:pt x="148505" y="2415"/>
                    </a:cubicBezTo>
                    <a:lnTo>
                      <a:pt x="148505" y="2317"/>
                    </a:lnTo>
                    <a:cubicBezTo>
                      <a:pt x="146076" y="771"/>
                      <a:pt x="143827" y="1"/>
                      <a:pt x="14173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4431113" y="3969450"/>
                <a:ext cx="3691700" cy="1007250"/>
              </a:xfrm>
              <a:custGeom>
                <a:avLst/>
                <a:gdLst/>
                <a:ahLst/>
                <a:cxnLst/>
                <a:rect l="l" t="t" r="r" b="b"/>
                <a:pathLst>
                  <a:path w="147668" h="40290" extrusionOk="0">
                    <a:moveTo>
                      <a:pt x="141242" y="0"/>
                    </a:moveTo>
                    <a:cubicBezTo>
                      <a:pt x="141026" y="0"/>
                      <a:pt x="140813" y="9"/>
                      <a:pt x="140600" y="25"/>
                    </a:cubicBezTo>
                    <a:cubicBezTo>
                      <a:pt x="134958" y="461"/>
                      <a:pt x="131103" y="6425"/>
                      <a:pt x="127021" y="12740"/>
                    </a:cubicBezTo>
                    <a:cubicBezTo>
                      <a:pt x="122725" y="19389"/>
                      <a:pt x="118282" y="26261"/>
                      <a:pt x="111429" y="26902"/>
                    </a:cubicBezTo>
                    <a:cubicBezTo>
                      <a:pt x="111087" y="26933"/>
                      <a:pt x="110741" y="26949"/>
                      <a:pt x="110391" y="26949"/>
                    </a:cubicBezTo>
                    <a:cubicBezTo>
                      <a:pt x="104925" y="26949"/>
                      <a:pt x="98557" y="23058"/>
                      <a:pt x="90976" y="15084"/>
                    </a:cubicBezTo>
                    <a:cubicBezTo>
                      <a:pt x="82441" y="6105"/>
                      <a:pt x="76056" y="1872"/>
                      <a:pt x="71024" y="1872"/>
                    </a:cubicBezTo>
                    <a:cubicBezTo>
                      <a:pt x="70692" y="1872"/>
                      <a:pt x="70365" y="1891"/>
                      <a:pt x="70044" y="1928"/>
                    </a:cubicBezTo>
                    <a:cubicBezTo>
                      <a:pt x="64798" y="2529"/>
                      <a:pt x="61671" y="7846"/>
                      <a:pt x="58052" y="14004"/>
                    </a:cubicBezTo>
                    <a:cubicBezTo>
                      <a:pt x="55218" y="18825"/>
                      <a:pt x="52004" y="24291"/>
                      <a:pt x="47292" y="27818"/>
                    </a:cubicBezTo>
                    <a:cubicBezTo>
                      <a:pt x="43772" y="30451"/>
                      <a:pt x="39742" y="31761"/>
                      <a:pt x="35097" y="31761"/>
                    </a:cubicBezTo>
                    <a:cubicBezTo>
                      <a:pt x="32629" y="31761"/>
                      <a:pt x="29987" y="31391"/>
                      <a:pt x="27155" y="30653"/>
                    </a:cubicBezTo>
                    <a:cubicBezTo>
                      <a:pt x="23778" y="29773"/>
                      <a:pt x="20660" y="29334"/>
                      <a:pt x="17809" y="29334"/>
                    </a:cubicBezTo>
                    <a:cubicBezTo>
                      <a:pt x="12367" y="29334"/>
                      <a:pt x="7900" y="30934"/>
                      <a:pt x="4468" y="34122"/>
                    </a:cubicBezTo>
                    <a:cubicBezTo>
                      <a:pt x="2706" y="35759"/>
                      <a:pt x="1215" y="37824"/>
                      <a:pt x="1" y="40290"/>
                    </a:cubicBezTo>
                    <a:lnTo>
                      <a:pt x="102" y="40290"/>
                    </a:lnTo>
                    <a:cubicBezTo>
                      <a:pt x="1306" y="37852"/>
                      <a:pt x="2786" y="35809"/>
                      <a:pt x="4530" y="34187"/>
                    </a:cubicBezTo>
                    <a:cubicBezTo>
                      <a:pt x="7945" y="31013"/>
                      <a:pt x="12391" y="29421"/>
                      <a:pt x="17809" y="29421"/>
                    </a:cubicBezTo>
                    <a:cubicBezTo>
                      <a:pt x="20652" y="29421"/>
                      <a:pt x="23763" y="29859"/>
                      <a:pt x="27134" y="30738"/>
                    </a:cubicBezTo>
                    <a:cubicBezTo>
                      <a:pt x="29972" y="31477"/>
                      <a:pt x="32621" y="31847"/>
                      <a:pt x="35096" y="31847"/>
                    </a:cubicBezTo>
                    <a:cubicBezTo>
                      <a:pt x="39761" y="31847"/>
                      <a:pt x="43810" y="30531"/>
                      <a:pt x="47345" y="27885"/>
                    </a:cubicBezTo>
                    <a:cubicBezTo>
                      <a:pt x="52073" y="24349"/>
                      <a:pt x="55291" y="18876"/>
                      <a:pt x="58130" y="14047"/>
                    </a:cubicBezTo>
                    <a:cubicBezTo>
                      <a:pt x="61739" y="7911"/>
                      <a:pt x="64854" y="2612"/>
                      <a:pt x="70055" y="2014"/>
                    </a:cubicBezTo>
                    <a:cubicBezTo>
                      <a:pt x="70373" y="1978"/>
                      <a:pt x="70696" y="1959"/>
                      <a:pt x="71025" y="1959"/>
                    </a:cubicBezTo>
                    <a:cubicBezTo>
                      <a:pt x="76030" y="1959"/>
                      <a:pt x="82391" y="6184"/>
                      <a:pt x="90911" y="15143"/>
                    </a:cubicBezTo>
                    <a:cubicBezTo>
                      <a:pt x="98508" y="23134"/>
                      <a:pt x="104898" y="27037"/>
                      <a:pt x="110387" y="27037"/>
                    </a:cubicBezTo>
                    <a:cubicBezTo>
                      <a:pt x="110741" y="27037"/>
                      <a:pt x="111091" y="27020"/>
                      <a:pt x="111438" y="26988"/>
                    </a:cubicBezTo>
                    <a:cubicBezTo>
                      <a:pt x="118333" y="26345"/>
                      <a:pt x="122788" y="19451"/>
                      <a:pt x="127097" y="12784"/>
                    </a:cubicBezTo>
                    <a:cubicBezTo>
                      <a:pt x="131165" y="6489"/>
                      <a:pt x="135010" y="541"/>
                      <a:pt x="140608" y="110"/>
                    </a:cubicBezTo>
                    <a:cubicBezTo>
                      <a:pt x="140821" y="94"/>
                      <a:pt x="141035" y="84"/>
                      <a:pt x="141248" y="84"/>
                    </a:cubicBezTo>
                    <a:cubicBezTo>
                      <a:pt x="143244" y="84"/>
                      <a:pt x="145376" y="796"/>
                      <a:pt x="147667" y="2224"/>
                    </a:cubicBezTo>
                    <a:lnTo>
                      <a:pt x="147667" y="2116"/>
                    </a:lnTo>
                    <a:cubicBezTo>
                      <a:pt x="145376" y="702"/>
                      <a:pt x="143243" y="0"/>
                      <a:pt x="14124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4452488" y="3995575"/>
                <a:ext cx="3670325" cy="981200"/>
              </a:xfrm>
              <a:custGeom>
                <a:avLst/>
                <a:gdLst/>
                <a:ahLst/>
                <a:cxnLst/>
                <a:rect l="l" t="t" r="r" b="b"/>
                <a:pathLst>
                  <a:path w="146813" h="39248" extrusionOk="0">
                    <a:moveTo>
                      <a:pt x="140737" y="0"/>
                    </a:moveTo>
                    <a:cubicBezTo>
                      <a:pt x="140533" y="0"/>
                      <a:pt x="140331" y="8"/>
                      <a:pt x="140130" y="23"/>
                    </a:cubicBezTo>
                    <a:cubicBezTo>
                      <a:pt x="134412" y="440"/>
                      <a:pt x="130461" y="6547"/>
                      <a:pt x="126280" y="13015"/>
                    </a:cubicBezTo>
                    <a:cubicBezTo>
                      <a:pt x="121899" y="19791"/>
                      <a:pt x="117368" y="26796"/>
                      <a:pt x="110494" y="27387"/>
                    </a:cubicBezTo>
                    <a:cubicBezTo>
                      <a:pt x="110184" y="27413"/>
                      <a:pt x="109872" y="27427"/>
                      <a:pt x="109557" y="27427"/>
                    </a:cubicBezTo>
                    <a:cubicBezTo>
                      <a:pt x="104141" y="27427"/>
                      <a:pt x="97880" y="23509"/>
                      <a:pt x="90465" y="15482"/>
                    </a:cubicBezTo>
                    <a:cubicBezTo>
                      <a:pt x="82044" y="6363"/>
                      <a:pt x="75746" y="2061"/>
                      <a:pt x="70753" y="2061"/>
                    </a:cubicBezTo>
                    <a:cubicBezTo>
                      <a:pt x="70462" y="2061"/>
                      <a:pt x="70175" y="2076"/>
                      <a:pt x="69892" y="2105"/>
                    </a:cubicBezTo>
                    <a:cubicBezTo>
                      <a:pt x="64721" y="2633"/>
                      <a:pt x="61579" y="7851"/>
                      <a:pt x="57943" y="13894"/>
                    </a:cubicBezTo>
                    <a:cubicBezTo>
                      <a:pt x="55074" y="18655"/>
                      <a:pt x="51825" y="24051"/>
                      <a:pt x="47093" y="27511"/>
                    </a:cubicBezTo>
                    <a:cubicBezTo>
                      <a:pt x="43620" y="30051"/>
                      <a:pt x="39667" y="31315"/>
                      <a:pt x="35136" y="31315"/>
                    </a:cubicBezTo>
                    <a:cubicBezTo>
                      <a:pt x="32603" y="31315"/>
                      <a:pt x="29889" y="30920"/>
                      <a:pt x="26978" y="30133"/>
                    </a:cubicBezTo>
                    <a:cubicBezTo>
                      <a:pt x="23535" y="29201"/>
                      <a:pt x="20358" y="28736"/>
                      <a:pt x="17458" y="28736"/>
                    </a:cubicBezTo>
                    <a:cubicBezTo>
                      <a:pt x="12161" y="28736"/>
                      <a:pt x="7786" y="30288"/>
                      <a:pt x="4390" y="33383"/>
                    </a:cubicBezTo>
                    <a:cubicBezTo>
                      <a:pt x="2678" y="34944"/>
                      <a:pt x="1211" y="36909"/>
                      <a:pt x="0" y="39248"/>
                    </a:cubicBezTo>
                    <a:lnTo>
                      <a:pt x="101" y="39248"/>
                    </a:lnTo>
                    <a:cubicBezTo>
                      <a:pt x="1303" y="36936"/>
                      <a:pt x="2756" y="34994"/>
                      <a:pt x="4451" y="33450"/>
                    </a:cubicBezTo>
                    <a:cubicBezTo>
                      <a:pt x="7828" y="30370"/>
                      <a:pt x="12182" y="28827"/>
                      <a:pt x="17456" y="28827"/>
                    </a:cubicBezTo>
                    <a:cubicBezTo>
                      <a:pt x="20349" y="28827"/>
                      <a:pt x="23517" y="29291"/>
                      <a:pt x="26953" y="30220"/>
                    </a:cubicBezTo>
                    <a:cubicBezTo>
                      <a:pt x="29872" y="31011"/>
                      <a:pt x="32594" y="31407"/>
                      <a:pt x="35134" y="31407"/>
                    </a:cubicBezTo>
                    <a:cubicBezTo>
                      <a:pt x="39683" y="31407"/>
                      <a:pt x="43653" y="30137"/>
                      <a:pt x="47143" y="27584"/>
                    </a:cubicBezTo>
                    <a:cubicBezTo>
                      <a:pt x="51890" y="24115"/>
                      <a:pt x="55145" y="18709"/>
                      <a:pt x="58016" y="13943"/>
                    </a:cubicBezTo>
                    <a:cubicBezTo>
                      <a:pt x="61642" y="7920"/>
                      <a:pt x="64772" y="2719"/>
                      <a:pt x="69899" y="2196"/>
                    </a:cubicBezTo>
                    <a:cubicBezTo>
                      <a:pt x="70176" y="2168"/>
                      <a:pt x="70458" y="2153"/>
                      <a:pt x="70743" y="2153"/>
                    </a:cubicBezTo>
                    <a:cubicBezTo>
                      <a:pt x="75711" y="2153"/>
                      <a:pt x="81990" y="6441"/>
                      <a:pt x="90399" y="15547"/>
                    </a:cubicBezTo>
                    <a:cubicBezTo>
                      <a:pt x="97828" y="23591"/>
                      <a:pt x="104102" y="27521"/>
                      <a:pt x="109549" y="27521"/>
                    </a:cubicBezTo>
                    <a:cubicBezTo>
                      <a:pt x="109869" y="27521"/>
                      <a:pt x="110186" y="27507"/>
                      <a:pt x="110500" y="27480"/>
                    </a:cubicBezTo>
                    <a:cubicBezTo>
                      <a:pt x="117418" y="26885"/>
                      <a:pt x="121959" y="19862"/>
                      <a:pt x="126353" y="13067"/>
                    </a:cubicBezTo>
                    <a:cubicBezTo>
                      <a:pt x="130523" y="6619"/>
                      <a:pt x="134460" y="530"/>
                      <a:pt x="140134" y="116"/>
                    </a:cubicBezTo>
                    <a:cubicBezTo>
                      <a:pt x="140334" y="102"/>
                      <a:pt x="140537" y="94"/>
                      <a:pt x="140741" y="94"/>
                    </a:cubicBezTo>
                    <a:cubicBezTo>
                      <a:pt x="142642" y="94"/>
                      <a:pt x="144660" y="747"/>
                      <a:pt x="146812" y="2046"/>
                    </a:cubicBezTo>
                    <a:lnTo>
                      <a:pt x="146812" y="1941"/>
                    </a:lnTo>
                    <a:cubicBezTo>
                      <a:pt x="144662" y="645"/>
                      <a:pt x="142643" y="0"/>
                      <a:pt x="14073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474138" y="4021675"/>
                <a:ext cx="3648725" cy="954950"/>
              </a:xfrm>
              <a:custGeom>
                <a:avLst/>
                <a:gdLst/>
                <a:ahLst/>
                <a:cxnLst/>
                <a:rect l="l" t="t" r="r" b="b"/>
                <a:pathLst>
                  <a:path w="145949" h="38198" extrusionOk="0">
                    <a:moveTo>
                      <a:pt x="140208" y="1"/>
                    </a:moveTo>
                    <a:cubicBezTo>
                      <a:pt x="140019" y="1"/>
                      <a:pt x="139831" y="7"/>
                      <a:pt x="139645" y="20"/>
                    </a:cubicBezTo>
                    <a:cubicBezTo>
                      <a:pt x="133852" y="418"/>
                      <a:pt x="129809" y="6671"/>
                      <a:pt x="125526" y="13289"/>
                    </a:cubicBezTo>
                    <a:cubicBezTo>
                      <a:pt x="121061" y="20191"/>
                      <a:pt x="116443" y="27328"/>
                      <a:pt x="109550" y="27869"/>
                    </a:cubicBezTo>
                    <a:cubicBezTo>
                      <a:pt x="109271" y="27891"/>
                      <a:pt x="108990" y="27902"/>
                      <a:pt x="108707" y="27902"/>
                    </a:cubicBezTo>
                    <a:cubicBezTo>
                      <a:pt x="103337" y="27902"/>
                      <a:pt x="97190" y="23958"/>
                      <a:pt x="89944" y="15876"/>
                    </a:cubicBezTo>
                    <a:cubicBezTo>
                      <a:pt x="81632" y="6605"/>
                      <a:pt x="75409" y="2246"/>
                      <a:pt x="70458" y="2246"/>
                    </a:cubicBezTo>
                    <a:cubicBezTo>
                      <a:pt x="70212" y="2246"/>
                      <a:pt x="69969" y="2257"/>
                      <a:pt x="69730" y="2278"/>
                    </a:cubicBezTo>
                    <a:cubicBezTo>
                      <a:pt x="64635" y="2733"/>
                      <a:pt x="61478" y="7853"/>
                      <a:pt x="57822" y="13780"/>
                    </a:cubicBezTo>
                    <a:cubicBezTo>
                      <a:pt x="54923" y="18481"/>
                      <a:pt x="51637" y="23809"/>
                      <a:pt x="46886" y="27200"/>
                    </a:cubicBezTo>
                    <a:cubicBezTo>
                      <a:pt x="43458" y="29648"/>
                      <a:pt x="39582" y="30866"/>
                      <a:pt x="35163" y="30866"/>
                    </a:cubicBezTo>
                    <a:cubicBezTo>
                      <a:pt x="32567" y="30866"/>
                      <a:pt x="29784" y="30446"/>
                      <a:pt x="26794" y="29607"/>
                    </a:cubicBezTo>
                    <a:cubicBezTo>
                      <a:pt x="23286" y="28622"/>
                      <a:pt x="20054" y="28130"/>
                      <a:pt x="17106" y="28130"/>
                    </a:cubicBezTo>
                    <a:cubicBezTo>
                      <a:pt x="11949" y="28130"/>
                      <a:pt x="7665" y="29635"/>
                      <a:pt x="4307" y="32637"/>
                    </a:cubicBezTo>
                    <a:cubicBezTo>
                      <a:pt x="2645" y="34123"/>
                      <a:pt x="1206" y="35986"/>
                      <a:pt x="0" y="38198"/>
                    </a:cubicBezTo>
                    <a:lnTo>
                      <a:pt x="101" y="38198"/>
                    </a:lnTo>
                    <a:cubicBezTo>
                      <a:pt x="1298" y="36011"/>
                      <a:pt x="2723" y="34173"/>
                      <a:pt x="4366" y="32703"/>
                    </a:cubicBezTo>
                    <a:cubicBezTo>
                      <a:pt x="7707" y="29717"/>
                      <a:pt x="11971" y="28221"/>
                      <a:pt x="17106" y="28221"/>
                    </a:cubicBezTo>
                    <a:cubicBezTo>
                      <a:pt x="20046" y="28221"/>
                      <a:pt x="23271" y="28711"/>
                      <a:pt x="26771" y="29693"/>
                    </a:cubicBezTo>
                    <a:cubicBezTo>
                      <a:pt x="29769" y="30535"/>
                      <a:pt x="32561" y="30956"/>
                      <a:pt x="35165" y="30956"/>
                    </a:cubicBezTo>
                    <a:cubicBezTo>
                      <a:pt x="39602" y="30956"/>
                      <a:pt x="43495" y="29732"/>
                      <a:pt x="46938" y="27274"/>
                    </a:cubicBezTo>
                    <a:cubicBezTo>
                      <a:pt x="51704" y="23870"/>
                      <a:pt x="54995" y="18534"/>
                      <a:pt x="57898" y="13828"/>
                    </a:cubicBezTo>
                    <a:cubicBezTo>
                      <a:pt x="61543" y="7919"/>
                      <a:pt x="64688" y="2817"/>
                      <a:pt x="69738" y="2366"/>
                    </a:cubicBezTo>
                    <a:cubicBezTo>
                      <a:pt x="69977" y="2344"/>
                      <a:pt x="70219" y="2333"/>
                      <a:pt x="70465" y="2333"/>
                    </a:cubicBezTo>
                    <a:cubicBezTo>
                      <a:pt x="75386" y="2333"/>
                      <a:pt x="81587" y="6689"/>
                      <a:pt x="89879" y="15935"/>
                    </a:cubicBezTo>
                    <a:cubicBezTo>
                      <a:pt x="97144" y="24036"/>
                      <a:pt x="103315" y="27991"/>
                      <a:pt x="108710" y="27991"/>
                    </a:cubicBezTo>
                    <a:cubicBezTo>
                      <a:pt x="108995" y="27991"/>
                      <a:pt x="109278" y="27981"/>
                      <a:pt x="109559" y="27960"/>
                    </a:cubicBezTo>
                    <a:cubicBezTo>
                      <a:pt x="116496" y="27415"/>
                      <a:pt x="121126" y="20257"/>
                      <a:pt x="125604" y="13337"/>
                    </a:cubicBezTo>
                    <a:cubicBezTo>
                      <a:pt x="129874" y="6738"/>
                      <a:pt x="133907" y="503"/>
                      <a:pt x="139653" y="108"/>
                    </a:cubicBezTo>
                    <a:cubicBezTo>
                      <a:pt x="139842" y="95"/>
                      <a:pt x="140033" y="87"/>
                      <a:pt x="140223" y="87"/>
                    </a:cubicBezTo>
                    <a:cubicBezTo>
                      <a:pt x="142029" y="87"/>
                      <a:pt x="143932" y="674"/>
                      <a:pt x="145949" y="1854"/>
                    </a:cubicBezTo>
                    <a:lnTo>
                      <a:pt x="145949" y="1760"/>
                    </a:lnTo>
                    <a:cubicBezTo>
                      <a:pt x="143927" y="588"/>
                      <a:pt x="142020" y="1"/>
                      <a:pt x="14020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495913" y="4047800"/>
                <a:ext cx="3626850" cy="928900"/>
              </a:xfrm>
              <a:custGeom>
                <a:avLst/>
                <a:gdLst/>
                <a:ahLst/>
                <a:cxnLst/>
                <a:rect l="l" t="t" r="r" b="b"/>
                <a:pathLst>
                  <a:path w="145074" h="37156" extrusionOk="0">
                    <a:moveTo>
                      <a:pt x="139693" y="0"/>
                    </a:moveTo>
                    <a:cubicBezTo>
                      <a:pt x="139512" y="0"/>
                      <a:pt x="139332" y="6"/>
                      <a:pt x="139152" y="18"/>
                    </a:cubicBezTo>
                    <a:cubicBezTo>
                      <a:pt x="133291" y="397"/>
                      <a:pt x="129151" y="6794"/>
                      <a:pt x="124767" y="13567"/>
                    </a:cubicBezTo>
                    <a:cubicBezTo>
                      <a:pt x="120216" y="20596"/>
                      <a:pt x="115511" y="27865"/>
                      <a:pt x="108604" y="28356"/>
                    </a:cubicBezTo>
                    <a:cubicBezTo>
                      <a:pt x="108359" y="28373"/>
                      <a:pt x="108111" y="28382"/>
                      <a:pt x="107862" y="28382"/>
                    </a:cubicBezTo>
                    <a:cubicBezTo>
                      <a:pt x="102544" y="28382"/>
                      <a:pt x="96500" y="24414"/>
                      <a:pt x="89415" y="16274"/>
                    </a:cubicBezTo>
                    <a:cubicBezTo>
                      <a:pt x="81222" y="6856"/>
                      <a:pt x="75073" y="2434"/>
                      <a:pt x="70164" y="2434"/>
                    </a:cubicBezTo>
                    <a:cubicBezTo>
                      <a:pt x="69960" y="2434"/>
                      <a:pt x="69758" y="2442"/>
                      <a:pt x="69558" y="2457"/>
                    </a:cubicBezTo>
                    <a:cubicBezTo>
                      <a:pt x="64538" y="2843"/>
                      <a:pt x="61366" y="7862"/>
                      <a:pt x="57691" y="13676"/>
                    </a:cubicBezTo>
                    <a:cubicBezTo>
                      <a:pt x="54761" y="18315"/>
                      <a:pt x="51440" y="23572"/>
                      <a:pt x="46666" y="26899"/>
                    </a:cubicBezTo>
                    <a:cubicBezTo>
                      <a:pt x="43288" y="29255"/>
                      <a:pt x="39490" y="30428"/>
                      <a:pt x="35183" y="30428"/>
                    </a:cubicBezTo>
                    <a:cubicBezTo>
                      <a:pt x="32521" y="30428"/>
                      <a:pt x="29666" y="29980"/>
                      <a:pt x="26596" y="29087"/>
                    </a:cubicBezTo>
                    <a:cubicBezTo>
                      <a:pt x="23027" y="28048"/>
                      <a:pt x="19741" y="27529"/>
                      <a:pt x="16748" y="27529"/>
                    </a:cubicBezTo>
                    <a:cubicBezTo>
                      <a:pt x="11727" y="27529"/>
                      <a:pt x="7532" y="28988"/>
                      <a:pt x="4212" y="31898"/>
                    </a:cubicBezTo>
                    <a:cubicBezTo>
                      <a:pt x="2603" y="33308"/>
                      <a:pt x="1198" y="35069"/>
                      <a:pt x="1" y="37156"/>
                    </a:cubicBezTo>
                    <a:lnTo>
                      <a:pt x="106" y="37156"/>
                    </a:lnTo>
                    <a:cubicBezTo>
                      <a:pt x="1291" y="35097"/>
                      <a:pt x="2682" y="33360"/>
                      <a:pt x="4271" y="31966"/>
                    </a:cubicBezTo>
                    <a:cubicBezTo>
                      <a:pt x="7575" y="29071"/>
                      <a:pt x="11751" y="27620"/>
                      <a:pt x="16750" y="27620"/>
                    </a:cubicBezTo>
                    <a:cubicBezTo>
                      <a:pt x="19734" y="27620"/>
                      <a:pt x="23012" y="28137"/>
                      <a:pt x="26573" y="29173"/>
                    </a:cubicBezTo>
                    <a:cubicBezTo>
                      <a:pt x="29651" y="30068"/>
                      <a:pt x="32515" y="30517"/>
                      <a:pt x="35184" y="30517"/>
                    </a:cubicBezTo>
                    <a:cubicBezTo>
                      <a:pt x="39508" y="30517"/>
                      <a:pt x="43323" y="29339"/>
                      <a:pt x="46718" y="26972"/>
                    </a:cubicBezTo>
                    <a:cubicBezTo>
                      <a:pt x="51506" y="23635"/>
                      <a:pt x="54833" y="18369"/>
                      <a:pt x="57768" y="13724"/>
                    </a:cubicBezTo>
                    <a:cubicBezTo>
                      <a:pt x="61428" y="7929"/>
                      <a:pt x="64588" y="2925"/>
                      <a:pt x="69563" y="2545"/>
                    </a:cubicBezTo>
                    <a:cubicBezTo>
                      <a:pt x="69763" y="2530"/>
                      <a:pt x="69963" y="2522"/>
                      <a:pt x="70166" y="2522"/>
                    </a:cubicBezTo>
                    <a:cubicBezTo>
                      <a:pt x="75049" y="2522"/>
                      <a:pt x="81169" y="6936"/>
                      <a:pt x="89348" y="16331"/>
                    </a:cubicBezTo>
                    <a:cubicBezTo>
                      <a:pt x="96448" y="24490"/>
                      <a:pt x="102513" y="28469"/>
                      <a:pt x="107858" y="28469"/>
                    </a:cubicBezTo>
                    <a:cubicBezTo>
                      <a:pt x="108110" y="28469"/>
                      <a:pt x="108360" y="28461"/>
                      <a:pt x="108607" y="28442"/>
                    </a:cubicBezTo>
                    <a:cubicBezTo>
                      <a:pt x="115559" y="27950"/>
                      <a:pt x="120277" y="20661"/>
                      <a:pt x="124839" y="13613"/>
                    </a:cubicBezTo>
                    <a:cubicBezTo>
                      <a:pt x="129210" y="6860"/>
                      <a:pt x="133340" y="481"/>
                      <a:pt x="139156" y="105"/>
                    </a:cubicBezTo>
                    <a:cubicBezTo>
                      <a:pt x="139333" y="95"/>
                      <a:pt x="139510" y="88"/>
                      <a:pt x="139690" y="88"/>
                    </a:cubicBezTo>
                    <a:cubicBezTo>
                      <a:pt x="141400" y="88"/>
                      <a:pt x="143189" y="620"/>
                      <a:pt x="145074" y="1682"/>
                    </a:cubicBezTo>
                    <a:lnTo>
                      <a:pt x="145074" y="1574"/>
                    </a:lnTo>
                    <a:cubicBezTo>
                      <a:pt x="143194" y="523"/>
                      <a:pt x="141406" y="0"/>
                      <a:pt x="13969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4518313" y="4073875"/>
                <a:ext cx="3604525" cy="902875"/>
              </a:xfrm>
              <a:custGeom>
                <a:avLst/>
                <a:gdLst/>
                <a:ahLst/>
                <a:cxnLst/>
                <a:rect l="l" t="t" r="r" b="b"/>
                <a:pathLst>
                  <a:path w="144181" h="36115" extrusionOk="0">
                    <a:moveTo>
                      <a:pt x="139134" y="1"/>
                    </a:moveTo>
                    <a:cubicBezTo>
                      <a:pt x="138967" y="1"/>
                      <a:pt x="138801" y="6"/>
                      <a:pt x="138636" y="16"/>
                    </a:cubicBezTo>
                    <a:cubicBezTo>
                      <a:pt x="132707" y="376"/>
                      <a:pt x="128468" y="6917"/>
                      <a:pt x="123983" y="13846"/>
                    </a:cubicBezTo>
                    <a:cubicBezTo>
                      <a:pt x="119347" y="21003"/>
                      <a:pt x="114555" y="28403"/>
                      <a:pt x="107638" y="28840"/>
                    </a:cubicBezTo>
                    <a:cubicBezTo>
                      <a:pt x="107422" y="28855"/>
                      <a:pt x="107206" y="28862"/>
                      <a:pt x="106986" y="28862"/>
                    </a:cubicBezTo>
                    <a:cubicBezTo>
                      <a:pt x="101719" y="28862"/>
                      <a:pt x="95782" y="24865"/>
                      <a:pt x="88866" y="16672"/>
                    </a:cubicBezTo>
                    <a:cubicBezTo>
                      <a:pt x="80787" y="7104"/>
                      <a:pt x="74727" y="2619"/>
                      <a:pt x="69856" y="2619"/>
                    </a:cubicBezTo>
                    <a:cubicBezTo>
                      <a:pt x="69690" y="2619"/>
                      <a:pt x="69528" y="2624"/>
                      <a:pt x="69364" y="2635"/>
                    </a:cubicBezTo>
                    <a:cubicBezTo>
                      <a:pt x="64419" y="2947"/>
                      <a:pt x="61231" y="7872"/>
                      <a:pt x="57542" y="13574"/>
                    </a:cubicBezTo>
                    <a:cubicBezTo>
                      <a:pt x="54579" y="18149"/>
                      <a:pt x="51222" y="23339"/>
                      <a:pt x="46431" y="26598"/>
                    </a:cubicBezTo>
                    <a:cubicBezTo>
                      <a:pt x="43099" y="28863"/>
                      <a:pt x="39377" y="29992"/>
                      <a:pt x="35180" y="29992"/>
                    </a:cubicBezTo>
                    <a:cubicBezTo>
                      <a:pt x="32456" y="29992"/>
                      <a:pt x="29532" y="29517"/>
                      <a:pt x="26384" y="28569"/>
                    </a:cubicBezTo>
                    <a:cubicBezTo>
                      <a:pt x="22756" y="27475"/>
                      <a:pt x="19417" y="26929"/>
                      <a:pt x="16379" y="26929"/>
                    </a:cubicBezTo>
                    <a:cubicBezTo>
                      <a:pt x="11491" y="26929"/>
                      <a:pt x="7383" y="28342"/>
                      <a:pt x="4102" y="31163"/>
                    </a:cubicBezTo>
                    <a:cubicBezTo>
                      <a:pt x="2551" y="32497"/>
                      <a:pt x="1182" y="34154"/>
                      <a:pt x="1" y="36114"/>
                    </a:cubicBezTo>
                    <a:lnTo>
                      <a:pt x="106" y="36114"/>
                    </a:lnTo>
                    <a:cubicBezTo>
                      <a:pt x="1275" y="34181"/>
                      <a:pt x="2627" y="32547"/>
                      <a:pt x="4162" y="31229"/>
                    </a:cubicBezTo>
                    <a:cubicBezTo>
                      <a:pt x="7426" y="28423"/>
                      <a:pt x="11515" y="27017"/>
                      <a:pt x="16382" y="27017"/>
                    </a:cubicBezTo>
                    <a:cubicBezTo>
                      <a:pt x="19411" y="27017"/>
                      <a:pt x="22741" y="27562"/>
                      <a:pt x="26360" y="28652"/>
                    </a:cubicBezTo>
                    <a:cubicBezTo>
                      <a:pt x="29516" y="29603"/>
                      <a:pt x="32449" y="30080"/>
                      <a:pt x="35182" y="30080"/>
                    </a:cubicBezTo>
                    <a:cubicBezTo>
                      <a:pt x="39397" y="30080"/>
                      <a:pt x="43136" y="28946"/>
                      <a:pt x="46482" y="26670"/>
                    </a:cubicBezTo>
                    <a:cubicBezTo>
                      <a:pt x="51291" y="23399"/>
                      <a:pt x="54652" y="18205"/>
                      <a:pt x="57620" y="13620"/>
                    </a:cubicBezTo>
                    <a:cubicBezTo>
                      <a:pt x="61296" y="7938"/>
                      <a:pt x="64473" y="3032"/>
                      <a:pt x="69371" y="2722"/>
                    </a:cubicBezTo>
                    <a:cubicBezTo>
                      <a:pt x="69532" y="2710"/>
                      <a:pt x="69694" y="2707"/>
                      <a:pt x="69858" y="2707"/>
                    </a:cubicBezTo>
                    <a:cubicBezTo>
                      <a:pt x="74700" y="2707"/>
                      <a:pt x="80741" y="7183"/>
                      <a:pt x="88798" y="16730"/>
                    </a:cubicBezTo>
                    <a:cubicBezTo>
                      <a:pt x="95736" y="24943"/>
                      <a:pt x="101700" y="28950"/>
                      <a:pt x="106991" y="28950"/>
                    </a:cubicBezTo>
                    <a:cubicBezTo>
                      <a:pt x="107210" y="28950"/>
                      <a:pt x="107428" y="28943"/>
                      <a:pt x="107645" y="28930"/>
                    </a:cubicBezTo>
                    <a:cubicBezTo>
                      <a:pt x="114607" y="28489"/>
                      <a:pt x="119412" y="21069"/>
                      <a:pt x="124058" y="13893"/>
                    </a:cubicBezTo>
                    <a:cubicBezTo>
                      <a:pt x="128531" y="6986"/>
                      <a:pt x="132757" y="462"/>
                      <a:pt x="138643" y="104"/>
                    </a:cubicBezTo>
                    <a:cubicBezTo>
                      <a:pt x="138803" y="94"/>
                      <a:pt x="138964" y="89"/>
                      <a:pt x="139126" y="89"/>
                    </a:cubicBezTo>
                    <a:cubicBezTo>
                      <a:pt x="140741" y="89"/>
                      <a:pt x="142422" y="566"/>
                      <a:pt x="144180" y="1515"/>
                    </a:cubicBezTo>
                    <a:lnTo>
                      <a:pt x="144180" y="1414"/>
                    </a:lnTo>
                    <a:cubicBezTo>
                      <a:pt x="142426" y="474"/>
                      <a:pt x="140748" y="1"/>
                      <a:pt x="1391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540788" y="4099950"/>
                <a:ext cx="3582025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143281" h="35070" extrusionOk="0">
                    <a:moveTo>
                      <a:pt x="138573" y="0"/>
                    </a:moveTo>
                    <a:cubicBezTo>
                      <a:pt x="138420" y="0"/>
                      <a:pt x="138267" y="4"/>
                      <a:pt x="138115" y="13"/>
                    </a:cubicBezTo>
                    <a:cubicBezTo>
                      <a:pt x="132119" y="351"/>
                      <a:pt x="127783" y="7041"/>
                      <a:pt x="123194" y="14125"/>
                    </a:cubicBezTo>
                    <a:cubicBezTo>
                      <a:pt x="118476" y="21408"/>
                      <a:pt x="113594" y="28939"/>
                      <a:pt x="106673" y="29325"/>
                    </a:cubicBezTo>
                    <a:cubicBezTo>
                      <a:pt x="106487" y="29335"/>
                      <a:pt x="106300" y="29341"/>
                      <a:pt x="106115" y="29341"/>
                    </a:cubicBezTo>
                    <a:cubicBezTo>
                      <a:pt x="100898" y="29341"/>
                      <a:pt x="95065" y="25319"/>
                      <a:pt x="88312" y="17070"/>
                    </a:cubicBezTo>
                    <a:cubicBezTo>
                      <a:pt x="80355" y="7353"/>
                      <a:pt x="74376" y="2802"/>
                      <a:pt x="69545" y="2802"/>
                    </a:cubicBezTo>
                    <a:cubicBezTo>
                      <a:pt x="69417" y="2802"/>
                      <a:pt x="69292" y="2805"/>
                      <a:pt x="69165" y="2811"/>
                    </a:cubicBezTo>
                    <a:cubicBezTo>
                      <a:pt x="64296" y="3055"/>
                      <a:pt x="61095" y="7881"/>
                      <a:pt x="57389" y="13470"/>
                    </a:cubicBezTo>
                    <a:cubicBezTo>
                      <a:pt x="54396" y="17985"/>
                      <a:pt x="51002" y="23103"/>
                      <a:pt x="46190" y="26293"/>
                    </a:cubicBezTo>
                    <a:cubicBezTo>
                      <a:pt x="42907" y="28470"/>
                      <a:pt x="39260" y="29555"/>
                      <a:pt x="35169" y="29555"/>
                    </a:cubicBezTo>
                    <a:cubicBezTo>
                      <a:pt x="32382" y="29555"/>
                      <a:pt x="29390" y="29051"/>
                      <a:pt x="26166" y="28046"/>
                    </a:cubicBezTo>
                    <a:cubicBezTo>
                      <a:pt x="22481" y="26897"/>
                      <a:pt x="19091" y="26323"/>
                      <a:pt x="16009" y="26323"/>
                    </a:cubicBezTo>
                    <a:cubicBezTo>
                      <a:pt x="11251" y="26323"/>
                      <a:pt x="7228" y="27691"/>
                      <a:pt x="3987" y="30424"/>
                    </a:cubicBezTo>
                    <a:cubicBezTo>
                      <a:pt x="2495" y="31682"/>
                      <a:pt x="1162" y="33236"/>
                      <a:pt x="1" y="35070"/>
                    </a:cubicBezTo>
                    <a:lnTo>
                      <a:pt x="107" y="35070"/>
                    </a:lnTo>
                    <a:cubicBezTo>
                      <a:pt x="1255" y="33265"/>
                      <a:pt x="2570" y="31733"/>
                      <a:pt x="4043" y="30491"/>
                    </a:cubicBezTo>
                    <a:cubicBezTo>
                      <a:pt x="7267" y="27774"/>
                      <a:pt x="11272" y="26412"/>
                      <a:pt x="16010" y="26412"/>
                    </a:cubicBezTo>
                    <a:cubicBezTo>
                      <a:pt x="19082" y="26412"/>
                      <a:pt x="22463" y="26985"/>
                      <a:pt x="26140" y="28131"/>
                    </a:cubicBezTo>
                    <a:cubicBezTo>
                      <a:pt x="29374" y="29140"/>
                      <a:pt x="32376" y="29645"/>
                      <a:pt x="35172" y="29645"/>
                    </a:cubicBezTo>
                    <a:cubicBezTo>
                      <a:pt x="39279" y="29645"/>
                      <a:pt x="42942" y="28555"/>
                      <a:pt x="46238" y="26368"/>
                    </a:cubicBezTo>
                    <a:cubicBezTo>
                      <a:pt x="51066" y="23164"/>
                      <a:pt x="54464" y="18041"/>
                      <a:pt x="57463" y="13519"/>
                    </a:cubicBezTo>
                    <a:cubicBezTo>
                      <a:pt x="61155" y="7951"/>
                      <a:pt x="64345" y="3141"/>
                      <a:pt x="69169" y="2898"/>
                    </a:cubicBezTo>
                    <a:cubicBezTo>
                      <a:pt x="69293" y="2891"/>
                      <a:pt x="69420" y="2890"/>
                      <a:pt x="69545" y="2890"/>
                    </a:cubicBezTo>
                    <a:cubicBezTo>
                      <a:pt x="74347" y="2890"/>
                      <a:pt x="80305" y="7429"/>
                      <a:pt x="88243" y="17126"/>
                    </a:cubicBezTo>
                    <a:cubicBezTo>
                      <a:pt x="95015" y="25397"/>
                      <a:pt x="100869" y="29428"/>
                      <a:pt x="106115" y="29428"/>
                    </a:cubicBezTo>
                    <a:cubicBezTo>
                      <a:pt x="106303" y="29428"/>
                      <a:pt x="106490" y="29424"/>
                      <a:pt x="106677" y="29413"/>
                    </a:cubicBezTo>
                    <a:cubicBezTo>
                      <a:pt x="113646" y="29024"/>
                      <a:pt x="118539" y="21474"/>
                      <a:pt x="123268" y="14172"/>
                    </a:cubicBezTo>
                    <a:cubicBezTo>
                      <a:pt x="127847" y="7108"/>
                      <a:pt x="132169" y="436"/>
                      <a:pt x="138119" y="99"/>
                    </a:cubicBezTo>
                    <a:cubicBezTo>
                      <a:pt x="138272" y="91"/>
                      <a:pt x="138426" y="86"/>
                      <a:pt x="138580" y="86"/>
                    </a:cubicBezTo>
                    <a:cubicBezTo>
                      <a:pt x="140091" y="86"/>
                      <a:pt x="141655" y="502"/>
                      <a:pt x="143280" y="1342"/>
                    </a:cubicBezTo>
                    <a:lnTo>
                      <a:pt x="143280" y="1250"/>
                    </a:lnTo>
                    <a:cubicBezTo>
                      <a:pt x="141654" y="419"/>
                      <a:pt x="140088" y="0"/>
                      <a:pt x="13857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4563763" y="4126000"/>
                <a:ext cx="35591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4" h="34028" extrusionOk="0">
                    <a:moveTo>
                      <a:pt x="137986" y="1"/>
                    </a:moveTo>
                    <a:cubicBezTo>
                      <a:pt x="137848" y="1"/>
                      <a:pt x="137710" y="4"/>
                      <a:pt x="137573" y="11"/>
                    </a:cubicBezTo>
                    <a:cubicBezTo>
                      <a:pt x="131512" y="327"/>
                      <a:pt x="127079" y="7167"/>
                      <a:pt x="122384" y="14409"/>
                    </a:cubicBezTo>
                    <a:cubicBezTo>
                      <a:pt x="117581" y="21818"/>
                      <a:pt x="112616" y="29480"/>
                      <a:pt x="105690" y="29812"/>
                    </a:cubicBezTo>
                    <a:cubicBezTo>
                      <a:pt x="105534" y="29819"/>
                      <a:pt x="105377" y="29822"/>
                      <a:pt x="105222" y="29822"/>
                    </a:cubicBezTo>
                    <a:cubicBezTo>
                      <a:pt x="100052" y="29822"/>
                      <a:pt x="94328" y="25774"/>
                      <a:pt x="87739" y="17468"/>
                    </a:cubicBezTo>
                    <a:cubicBezTo>
                      <a:pt x="79907" y="7600"/>
                      <a:pt x="74011" y="2984"/>
                      <a:pt x="69216" y="2984"/>
                    </a:cubicBezTo>
                    <a:cubicBezTo>
                      <a:pt x="69123" y="2984"/>
                      <a:pt x="69034" y="2987"/>
                      <a:pt x="68944" y="2990"/>
                    </a:cubicBezTo>
                    <a:cubicBezTo>
                      <a:pt x="64150" y="3168"/>
                      <a:pt x="60935" y="7896"/>
                      <a:pt x="57213" y="13373"/>
                    </a:cubicBezTo>
                    <a:cubicBezTo>
                      <a:pt x="54186" y="17825"/>
                      <a:pt x="50759" y="22869"/>
                      <a:pt x="45926" y="25995"/>
                    </a:cubicBezTo>
                    <a:cubicBezTo>
                      <a:pt x="42693" y="28083"/>
                      <a:pt x="39122" y="29125"/>
                      <a:pt x="35138" y="29125"/>
                    </a:cubicBezTo>
                    <a:cubicBezTo>
                      <a:pt x="32288" y="29125"/>
                      <a:pt x="29227" y="28592"/>
                      <a:pt x="25927" y="27528"/>
                    </a:cubicBezTo>
                    <a:cubicBezTo>
                      <a:pt x="22185" y="26321"/>
                      <a:pt x="18746" y="25718"/>
                      <a:pt x="15621" y="25718"/>
                    </a:cubicBezTo>
                    <a:cubicBezTo>
                      <a:pt x="10989" y="25718"/>
                      <a:pt x="7050" y="27043"/>
                      <a:pt x="3850" y="29690"/>
                    </a:cubicBezTo>
                    <a:cubicBezTo>
                      <a:pt x="2420" y="30870"/>
                      <a:pt x="1137" y="32323"/>
                      <a:pt x="1" y="34028"/>
                    </a:cubicBezTo>
                    <a:lnTo>
                      <a:pt x="109" y="34028"/>
                    </a:lnTo>
                    <a:cubicBezTo>
                      <a:pt x="1231" y="32351"/>
                      <a:pt x="2498" y="30921"/>
                      <a:pt x="3908" y="29757"/>
                    </a:cubicBezTo>
                    <a:cubicBezTo>
                      <a:pt x="7092" y="27126"/>
                      <a:pt x="11012" y="25808"/>
                      <a:pt x="15623" y="25808"/>
                    </a:cubicBezTo>
                    <a:cubicBezTo>
                      <a:pt x="18738" y="25808"/>
                      <a:pt x="22168" y="26409"/>
                      <a:pt x="25900" y="27613"/>
                    </a:cubicBezTo>
                    <a:cubicBezTo>
                      <a:pt x="29210" y="28680"/>
                      <a:pt x="32282" y="29215"/>
                      <a:pt x="35142" y="29215"/>
                    </a:cubicBezTo>
                    <a:cubicBezTo>
                      <a:pt x="39142" y="29215"/>
                      <a:pt x="42729" y="28169"/>
                      <a:pt x="45976" y="26069"/>
                    </a:cubicBezTo>
                    <a:cubicBezTo>
                      <a:pt x="50823" y="22937"/>
                      <a:pt x="54258" y="17882"/>
                      <a:pt x="57289" y="13423"/>
                    </a:cubicBezTo>
                    <a:cubicBezTo>
                      <a:pt x="60997" y="7966"/>
                      <a:pt x="64200" y="3254"/>
                      <a:pt x="68949" y="3080"/>
                    </a:cubicBezTo>
                    <a:cubicBezTo>
                      <a:pt x="69040" y="3076"/>
                      <a:pt x="69129" y="3075"/>
                      <a:pt x="69220" y="3075"/>
                    </a:cubicBezTo>
                    <a:cubicBezTo>
                      <a:pt x="73984" y="3075"/>
                      <a:pt x="79859" y="7679"/>
                      <a:pt x="87671" y="17524"/>
                    </a:cubicBezTo>
                    <a:cubicBezTo>
                      <a:pt x="94279" y="25852"/>
                      <a:pt x="100029" y="29913"/>
                      <a:pt x="105224" y="29913"/>
                    </a:cubicBezTo>
                    <a:cubicBezTo>
                      <a:pt x="105383" y="29913"/>
                      <a:pt x="105541" y="29908"/>
                      <a:pt x="105698" y="29901"/>
                    </a:cubicBezTo>
                    <a:cubicBezTo>
                      <a:pt x="112668" y="29569"/>
                      <a:pt x="117646" y="21887"/>
                      <a:pt x="122462" y="14458"/>
                    </a:cubicBezTo>
                    <a:cubicBezTo>
                      <a:pt x="127143" y="7234"/>
                      <a:pt x="131565" y="414"/>
                      <a:pt x="137580" y="100"/>
                    </a:cubicBezTo>
                    <a:cubicBezTo>
                      <a:pt x="137721" y="93"/>
                      <a:pt x="137862" y="90"/>
                      <a:pt x="138004" y="90"/>
                    </a:cubicBezTo>
                    <a:cubicBezTo>
                      <a:pt x="139414" y="90"/>
                      <a:pt x="140865" y="463"/>
                      <a:pt x="142364" y="1196"/>
                    </a:cubicBezTo>
                    <a:lnTo>
                      <a:pt x="142364" y="1095"/>
                    </a:lnTo>
                    <a:cubicBezTo>
                      <a:pt x="140857" y="364"/>
                      <a:pt x="139402" y="1"/>
                      <a:pt x="13798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586888" y="4152050"/>
                <a:ext cx="353592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141437" h="32986" extrusionOk="0">
                    <a:moveTo>
                      <a:pt x="137416" y="0"/>
                    </a:moveTo>
                    <a:cubicBezTo>
                      <a:pt x="137285" y="0"/>
                      <a:pt x="137153" y="3"/>
                      <a:pt x="137023" y="10"/>
                    </a:cubicBezTo>
                    <a:cubicBezTo>
                      <a:pt x="134272" y="141"/>
                      <a:pt x="131569" y="1689"/>
                      <a:pt x="128758" y="4744"/>
                    </a:cubicBezTo>
                    <a:cubicBezTo>
                      <a:pt x="126253" y="7468"/>
                      <a:pt x="123870" y="11140"/>
                      <a:pt x="121567" y="14693"/>
                    </a:cubicBezTo>
                    <a:cubicBezTo>
                      <a:pt x="116681" y="22228"/>
                      <a:pt x="111628" y="30020"/>
                      <a:pt x="104704" y="30297"/>
                    </a:cubicBezTo>
                    <a:cubicBezTo>
                      <a:pt x="104577" y="30303"/>
                      <a:pt x="104449" y="30305"/>
                      <a:pt x="104321" y="30305"/>
                    </a:cubicBezTo>
                    <a:cubicBezTo>
                      <a:pt x="99202" y="30305"/>
                      <a:pt x="93582" y="26230"/>
                      <a:pt x="87156" y="17869"/>
                    </a:cubicBezTo>
                    <a:cubicBezTo>
                      <a:pt x="79452" y="7845"/>
                      <a:pt x="73640" y="3166"/>
                      <a:pt x="68882" y="3166"/>
                    </a:cubicBezTo>
                    <a:cubicBezTo>
                      <a:pt x="68827" y="3166"/>
                      <a:pt x="68769" y="3166"/>
                      <a:pt x="68713" y="3169"/>
                    </a:cubicBezTo>
                    <a:cubicBezTo>
                      <a:pt x="63991" y="3278"/>
                      <a:pt x="60765" y="7911"/>
                      <a:pt x="57027" y="13277"/>
                    </a:cubicBezTo>
                    <a:cubicBezTo>
                      <a:pt x="53970" y="17667"/>
                      <a:pt x="50504" y="22640"/>
                      <a:pt x="45652" y="25696"/>
                    </a:cubicBezTo>
                    <a:cubicBezTo>
                      <a:pt x="42473" y="27699"/>
                      <a:pt x="38978" y="28698"/>
                      <a:pt x="35100" y="28698"/>
                    </a:cubicBezTo>
                    <a:cubicBezTo>
                      <a:pt x="32185" y="28698"/>
                      <a:pt x="29055" y="28134"/>
                      <a:pt x="25678" y="27009"/>
                    </a:cubicBezTo>
                    <a:cubicBezTo>
                      <a:pt x="21882" y="25744"/>
                      <a:pt x="18394" y="25113"/>
                      <a:pt x="15228" y="25113"/>
                    </a:cubicBezTo>
                    <a:cubicBezTo>
                      <a:pt x="10719" y="25113"/>
                      <a:pt x="6864" y="26394"/>
                      <a:pt x="3705" y="28954"/>
                    </a:cubicBezTo>
                    <a:cubicBezTo>
                      <a:pt x="2342" y="30059"/>
                      <a:pt x="1105" y="31406"/>
                      <a:pt x="1" y="32986"/>
                    </a:cubicBezTo>
                    <a:lnTo>
                      <a:pt x="109" y="32986"/>
                    </a:lnTo>
                    <a:cubicBezTo>
                      <a:pt x="1200" y="31435"/>
                      <a:pt x="2420" y="30110"/>
                      <a:pt x="3762" y="29023"/>
                    </a:cubicBezTo>
                    <a:cubicBezTo>
                      <a:pt x="6907" y="26476"/>
                      <a:pt x="10745" y="25200"/>
                      <a:pt x="15236" y="25200"/>
                    </a:cubicBezTo>
                    <a:cubicBezTo>
                      <a:pt x="18390" y="25200"/>
                      <a:pt x="21867" y="25830"/>
                      <a:pt x="25651" y="27091"/>
                    </a:cubicBezTo>
                    <a:cubicBezTo>
                      <a:pt x="29037" y="28220"/>
                      <a:pt x="32178" y="28785"/>
                      <a:pt x="35102" y="28785"/>
                    </a:cubicBezTo>
                    <a:cubicBezTo>
                      <a:pt x="38996" y="28785"/>
                      <a:pt x="42506" y="27782"/>
                      <a:pt x="45701" y="25771"/>
                    </a:cubicBezTo>
                    <a:cubicBezTo>
                      <a:pt x="50569" y="22704"/>
                      <a:pt x="54041" y="17722"/>
                      <a:pt x="57100" y="13329"/>
                    </a:cubicBezTo>
                    <a:cubicBezTo>
                      <a:pt x="60824" y="7983"/>
                      <a:pt x="64040" y="3369"/>
                      <a:pt x="68715" y="3258"/>
                    </a:cubicBezTo>
                    <a:cubicBezTo>
                      <a:pt x="68771" y="3257"/>
                      <a:pt x="68827" y="3257"/>
                      <a:pt x="68882" y="3257"/>
                    </a:cubicBezTo>
                    <a:cubicBezTo>
                      <a:pt x="73610" y="3257"/>
                      <a:pt x="79402" y="7925"/>
                      <a:pt x="87087" y="17923"/>
                    </a:cubicBezTo>
                    <a:cubicBezTo>
                      <a:pt x="93532" y="26309"/>
                      <a:pt x="99176" y="30394"/>
                      <a:pt x="104322" y="30394"/>
                    </a:cubicBezTo>
                    <a:cubicBezTo>
                      <a:pt x="104452" y="30394"/>
                      <a:pt x="104581" y="30392"/>
                      <a:pt x="104709" y="30387"/>
                    </a:cubicBezTo>
                    <a:cubicBezTo>
                      <a:pt x="111678" y="30109"/>
                      <a:pt x="116745" y="22296"/>
                      <a:pt x="121643" y="14743"/>
                    </a:cubicBezTo>
                    <a:cubicBezTo>
                      <a:pt x="123944" y="11195"/>
                      <a:pt x="126325" y="7524"/>
                      <a:pt x="128825" y="4804"/>
                    </a:cubicBezTo>
                    <a:cubicBezTo>
                      <a:pt x="131618" y="1769"/>
                      <a:pt x="134300" y="230"/>
                      <a:pt x="137028" y="99"/>
                    </a:cubicBezTo>
                    <a:cubicBezTo>
                      <a:pt x="137150" y="94"/>
                      <a:pt x="137273" y="91"/>
                      <a:pt x="137397" y="91"/>
                    </a:cubicBezTo>
                    <a:cubicBezTo>
                      <a:pt x="138710" y="91"/>
                      <a:pt x="140054" y="412"/>
                      <a:pt x="141436" y="1049"/>
                    </a:cubicBezTo>
                    <a:lnTo>
                      <a:pt x="141436" y="947"/>
                    </a:lnTo>
                    <a:cubicBezTo>
                      <a:pt x="140061" y="317"/>
                      <a:pt x="138723" y="0"/>
                      <a:pt x="1374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610513" y="4178075"/>
                <a:ext cx="3512325" cy="798625"/>
              </a:xfrm>
              <a:custGeom>
                <a:avLst/>
                <a:gdLst/>
                <a:ahLst/>
                <a:cxnLst/>
                <a:rect l="l" t="t" r="r" b="b"/>
                <a:pathLst>
                  <a:path w="140493" h="31945" extrusionOk="0">
                    <a:moveTo>
                      <a:pt x="136798" y="0"/>
                    </a:moveTo>
                    <a:cubicBezTo>
                      <a:pt x="136682" y="0"/>
                      <a:pt x="136567" y="3"/>
                      <a:pt x="136452" y="8"/>
                    </a:cubicBezTo>
                    <a:cubicBezTo>
                      <a:pt x="133673" y="129"/>
                      <a:pt x="130932" y="1704"/>
                      <a:pt x="128070" y="4820"/>
                    </a:cubicBezTo>
                    <a:cubicBezTo>
                      <a:pt x="125516" y="7602"/>
                      <a:pt x="123081" y="11353"/>
                      <a:pt x="120730" y="14979"/>
                    </a:cubicBezTo>
                    <a:cubicBezTo>
                      <a:pt x="115760" y="22640"/>
                      <a:pt x="110620" y="30560"/>
                      <a:pt x="103705" y="30782"/>
                    </a:cubicBezTo>
                    <a:cubicBezTo>
                      <a:pt x="103605" y="30787"/>
                      <a:pt x="103505" y="30788"/>
                      <a:pt x="103405" y="30788"/>
                    </a:cubicBezTo>
                    <a:cubicBezTo>
                      <a:pt x="98336" y="30788"/>
                      <a:pt x="92820" y="26689"/>
                      <a:pt x="86556" y="18269"/>
                    </a:cubicBezTo>
                    <a:cubicBezTo>
                      <a:pt x="78983" y="8093"/>
                      <a:pt x="73254" y="3349"/>
                      <a:pt x="68532" y="3349"/>
                    </a:cubicBezTo>
                    <a:lnTo>
                      <a:pt x="68465" y="3349"/>
                    </a:lnTo>
                    <a:cubicBezTo>
                      <a:pt x="63816" y="3394"/>
                      <a:pt x="60577" y="7932"/>
                      <a:pt x="56824" y="13187"/>
                    </a:cubicBezTo>
                    <a:cubicBezTo>
                      <a:pt x="53736" y="17512"/>
                      <a:pt x="50235" y="22414"/>
                      <a:pt x="45362" y="25400"/>
                    </a:cubicBezTo>
                    <a:cubicBezTo>
                      <a:pt x="42234" y="27318"/>
                      <a:pt x="38815" y="28275"/>
                      <a:pt x="35040" y="28275"/>
                    </a:cubicBezTo>
                    <a:cubicBezTo>
                      <a:pt x="32063" y="28275"/>
                      <a:pt x="28865" y="27680"/>
                      <a:pt x="25412" y="26492"/>
                    </a:cubicBezTo>
                    <a:cubicBezTo>
                      <a:pt x="21565" y="25167"/>
                      <a:pt x="18031" y="24505"/>
                      <a:pt x="14825" y="24505"/>
                    </a:cubicBezTo>
                    <a:cubicBezTo>
                      <a:pt x="10437" y="24505"/>
                      <a:pt x="6663" y="25745"/>
                      <a:pt x="3545" y="28222"/>
                    </a:cubicBezTo>
                    <a:cubicBezTo>
                      <a:pt x="2252" y="29249"/>
                      <a:pt x="1071" y="30493"/>
                      <a:pt x="1" y="31945"/>
                    </a:cubicBezTo>
                    <a:lnTo>
                      <a:pt x="112" y="31945"/>
                    </a:lnTo>
                    <a:cubicBezTo>
                      <a:pt x="1166" y="30522"/>
                      <a:pt x="2330" y="29301"/>
                      <a:pt x="3598" y="28291"/>
                    </a:cubicBezTo>
                    <a:cubicBezTo>
                      <a:pt x="6702" y="25828"/>
                      <a:pt x="10458" y="24594"/>
                      <a:pt x="14828" y="24594"/>
                    </a:cubicBezTo>
                    <a:cubicBezTo>
                      <a:pt x="18023" y="24594"/>
                      <a:pt x="21546" y="25253"/>
                      <a:pt x="25382" y="26574"/>
                    </a:cubicBezTo>
                    <a:cubicBezTo>
                      <a:pt x="28844" y="27765"/>
                      <a:pt x="32052" y="28362"/>
                      <a:pt x="35039" y="28362"/>
                    </a:cubicBezTo>
                    <a:cubicBezTo>
                      <a:pt x="38830" y="28362"/>
                      <a:pt x="42264" y="27400"/>
                      <a:pt x="45406" y="25474"/>
                    </a:cubicBezTo>
                    <a:cubicBezTo>
                      <a:pt x="50294" y="22476"/>
                      <a:pt x="53802" y="17568"/>
                      <a:pt x="56895" y="13235"/>
                    </a:cubicBezTo>
                    <a:cubicBezTo>
                      <a:pt x="60631" y="7999"/>
                      <a:pt x="63862" y="3480"/>
                      <a:pt x="68465" y="3434"/>
                    </a:cubicBezTo>
                    <a:lnTo>
                      <a:pt x="68532" y="3434"/>
                    </a:lnTo>
                    <a:cubicBezTo>
                      <a:pt x="73223" y="3434"/>
                      <a:pt x="78931" y="8169"/>
                      <a:pt x="86484" y="18319"/>
                    </a:cubicBezTo>
                    <a:cubicBezTo>
                      <a:pt x="92767" y="26762"/>
                      <a:pt x="98306" y="30875"/>
                      <a:pt x="103405" y="30875"/>
                    </a:cubicBezTo>
                    <a:cubicBezTo>
                      <a:pt x="103505" y="30875"/>
                      <a:pt x="103608" y="30873"/>
                      <a:pt x="103708" y="30869"/>
                    </a:cubicBezTo>
                    <a:cubicBezTo>
                      <a:pt x="110671" y="30646"/>
                      <a:pt x="115823" y="22705"/>
                      <a:pt x="120804" y="15025"/>
                    </a:cubicBezTo>
                    <a:cubicBezTo>
                      <a:pt x="123156" y="11401"/>
                      <a:pt x="125587" y="7654"/>
                      <a:pt x="128137" y="4878"/>
                    </a:cubicBezTo>
                    <a:cubicBezTo>
                      <a:pt x="130984" y="1778"/>
                      <a:pt x="133705" y="215"/>
                      <a:pt x="136458" y="95"/>
                    </a:cubicBezTo>
                    <a:cubicBezTo>
                      <a:pt x="136573" y="90"/>
                      <a:pt x="136688" y="88"/>
                      <a:pt x="136803" y="88"/>
                    </a:cubicBezTo>
                    <a:cubicBezTo>
                      <a:pt x="138008" y="88"/>
                      <a:pt x="139235" y="362"/>
                      <a:pt x="140492" y="902"/>
                    </a:cubicBezTo>
                    <a:lnTo>
                      <a:pt x="140492" y="805"/>
                    </a:lnTo>
                    <a:cubicBezTo>
                      <a:pt x="139236" y="269"/>
                      <a:pt x="138007" y="0"/>
                      <a:pt x="13679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634513" y="4292200"/>
                <a:ext cx="2496375" cy="684475"/>
              </a:xfrm>
              <a:custGeom>
                <a:avLst/>
                <a:gdLst/>
                <a:ahLst/>
                <a:cxnLst/>
                <a:rect l="l" t="t" r="r" b="b"/>
                <a:pathLst>
                  <a:path w="99855" h="27379" extrusionOk="0">
                    <a:moveTo>
                      <a:pt x="68168" y="1"/>
                    </a:moveTo>
                    <a:cubicBezTo>
                      <a:pt x="63608" y="1"/>
                      <a:pt x="60360" y="4437"/>
                      <a:pt x="56602" y="9569"/>
                    </a:cubicBezTo>
                    <a:cubicBezTo>
                      <a:pt x="53482" y="13830"/>
                      <a:pt x="49945" y="18659"/>
                      <a:pt x="45053" y="21577"/>
                    </a:cubicBezTo>
                    <a:cubicBezTo>
                      <a:pt x="41978" y="23411"/>
                      <a:pt x="38633" y="24327"/>
                      <a:pt x="34960" y="24327"/>
                    </a:cubicBezTo>
                    <a:cubicBezTo>
                      <a:pt x="31920" y="24327"/>
                      <a:pt x="28656" y="23700"/>
                      <a:pt x="25131" y="22448"/>
                    </a:cubicBezTo>
                    <a:cubicBezTo>
                      <a:pt x="21233" y="21063"/>
                      <a:pt x="17654" y="20371"/>
                      <a:pt x="14409" y="20371"/>
                    </a:cubicBezTo>
                    <a:cubicBezTo>
                      <a:pt x="10137" y="20371"/>
                      <a:pt x="6445" y="21570"/>
                      <a:pt x="3369" y="23965"/>
                    </a:cubicBezTo>
                    <a:cubicBezTo>
                      <a:pt x="2151" y="24913"/>
                      <a:pt x="1027" y="26055"/>
                      <a:pt x="0" y="27378"/>
                    </a:cubicBezTo>
                    <a:lnTo>
                      <a:pt x="112" y="27378"/>
                    </a:lnTo>
                    <a:cubicBezTo>
                      <a:pt x="1122" y="26084"/>
                      <a:pt x="2227" y="24965"/>
                      <a:pt x="3422" y="24035"/>
                    </a:cubicBezTo>
                    <a:cubicBezTo>
                      <a:pt x="6483" y="21653"/>
                      <a:pt x="10158" y="20460"/>
                      <a:pt x="14411" y="20460"/>
                    </a:cubicBezTo>
                    <a:cubicBezTo>
                      <a:pt x="17645" y="20460"/>
                      <a:pt x="21213" y="21150"/>
                      <a:pt x="25099" y="22531"/>
                    </a:cubicBezTo>
                    <a:cubicBezTo>
                      <a:pt x="28636" y="23786"/>
                      <a:pt x="31912" y="24415"/>
                      <a:pt x="34962" y="24415"/>
                    </a:cubicBezTo>
                    <a:cubicBezTo>
                      <a:pt x="38651" y="24415"/>
                      <a:pt x="42009" y="23496"/>
                      <a:pt x="45098" y="21654"/>
                    </a:cubicBezTo>
                    <a:cubicBezTo>
                      <a:pt x="50004" y="18727"/>
                      <a:pt x="53548" y="13889"/>
                      <a:pt x="56674" y="9622"/>
                    </a:cubicBezTo>
                    <a:cubicBezTo>
                      <a:pt x="60418" y="4506"/>
                      <a:pt x="63653" y="89"/>
                      <a:pt x="68168" y="89"/>
                    </a:cubicBezTo>
                    <a:lnTo>
                      <a:pt x="68195" y="89"/>
                    </a:lnTo>
                    <a:cubicBezTo>
                      <a:pt x="72844" y="106"/>
                      <a:pt x="78460" y="4907"/>
                      <a:pt x="85866" y="15195"/>
                    </a:cubicBezTo>
                    <a:cubicBezTo>
                      <a:pt x="90816" y="22071"/>
                      <a:pt x="95318" y="26091"/>
                      <a:pt x="99529" y="27378"/>
                    </a:cubicBezTo>
                    <a:lnTo>
                      <a:pt x="99854" y="27378"/>
                    </a:lnTo>
                    <a:cubicBezTo>
                      <a:pt x="95578" y="26203"/>
                      <a:pt x="90997" y="22169"/>
                      <a:pt x="85940" y="15145"/>
                    </a:cubicBezTo>
                    <a:cubicBezTo>
                      <a:pt x="78517" y="4832"/>
                      <a:pt x="72878" y="21"/>
                      <a:pt x="6819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7259938" y="4204100"/>
                <a:ext cx="862900" cy="772600"/>
              </a:xfrm>
              <a:custGeom>
                <a:avLst/>
                <a:gdLst/>
                <a:ahLst/>
                <a:cxnLst/>
                <a:rect l="l" t="t" r="r" b="b"/>
                <a:pathLst>
                  <a:path w="34516" h="30904" extrusionOk="0">
                    <a:moveTo>
                      <a:pt x="31168" y="1"/>
                    </a:moveTo>
                    <a:cubicBezTo>
                      <a:pt x="31062" y="1"/>
                      <a:pt x="30956" y="2"/>
                      <a:pt x="30849" y="7"/>
                    </a:cubicBezTo>
                    <a:cubicBezTo>
                      <a:pt x="28044" y="116"/>
                      <a:pt x="25264" y="1715"/>
                      <a:pt x="22347" y="4898"/>
                    </a:cubicBezTo>
                    <a:cubicBezTo>
                      <a:pt x="19748" y="7735"/>
                      <a:pt x="17261" y="11565"/>
                      <a:pt x="14859" y="15267"/>
                    </a:cubicBezTo>
                    <a:cubicBezTo>
                      <a:pt x="10389" y="22153"/>
                      <a:pt x="5785" y="29242"/>
                      <a:pt x="1" y="30904"/>
                    </a:cubicBezTo>
                    <a:lnTo>
                      <a:pt x="313" y="30904"/>
                    </a:lnTo>
                    <a:cubicBezTo>
                      <a:pt x="5993" y="29086"/>
                      <a:pt x="10530" y="22101"/>
                      <a:pt x="14934" y="15315"/>
                    </a:cubicBezTo>
                    <a:cubicBezTo>
                      <a:pt x="17336" y="11615"/>
                      <a:pt x="19820" y="7789"/>
                      <a:pt x="22413" y="4957"/>
                    </a:cubicBezTo>
                    <a:cubicBezTo>
                      <a:pt x="25312" y="1794"/>
                      <a:pt x="28073" y="204"/>
                      <a:pt x="30853" y="94"/>
                    </a:cubicBezTo>
                    <a:cubicBezTo>
                      <a:pt x="30957" y="90"/>
                      <a:pt x="31062" y="89"/>
                      <a:pt x="31168" y="89"/>
                    </a:cubicBezTo>
                    <a:cubicBezTo>
                      <a:pt x="32264" y="89"/>
                      <a:pt x="33379" y="323"/>
                      <a:pt x="34515" y="776"/>
                    </a:cubicBezTo>
                    <a:lnTo>
                      <a:pt x="34515" y="680"/>
                    </a:lnTo>
                    <a:cubicBezTo>
                      <a:pt x="33381" y="231"/>
                      <a:pt x="32266" y="1"/>
                      <a:pt x="3116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7339813" y="4230075"/>
                <a:ext cx="783000" cy="746625"/>
              </a:xfrm>
              <a:custGeom>
                <a:avLst/>
                <a:gdLst/>
                <a:ahLst/>
                <a:cxnLst/>
                <a:rect l="l" t="t" r="r" b="b"/>
                <a:pathLst>
                  <a:path w="31320" h="29865" extrusionOk="0">
                    <a:moveTo>
                      <a:pt x="28306" y="0"/>
                    </a:moveTo>
                    <a:cubicBezTo>
                      <a:pt x="28214" y="0"/>
                      <a:pt x="28120" y="2"/>
                      <a:pt x="28027" y="6"/>
                    </a:cubicBezTo>
                    <a:cubicBezTo>
                      <a:pt x="25197" y="105"/>
                      <a:pt x="22375" y="1731"/>
                      <a:pt x="19408" y="4977"/>
                    </a:cubicBezTo>
                    <a:cubicBezTo>
                      <a:pt x="16759" y="7872"/>
                      <a:pt x="14223" y="11779"/>
                      <a:pt x="11768" y="15559"/>
                    </a:cubicBezTo>
                    <a:cubicBezTo>
                      <a:pt x="8106" y="21200"/>
                      <a:pt x="4353" y="26975"/>
                      <a:pt x="1" y="29865"/>
                    </a:cubicBezTo>
                    <a:lnTo>
                      <a:pt x="159" y="29865"/>
                    </a:lnTo>
                    <a:cubicBezTo>
                      <a:pt x="4480" y="26940"/>
                      <a:pt x="8205" y="21207"/>
                      <a:pt x="11844" y="15606"/>
                    </a:cubicBezTo>
                    <a:cubicBezTo>
                      <a:pt x="14296" y="11831"/>
                      <a:pt x="16831" y="7926"/>
                      <a:pt x="19473" y="5037"/>
                    </a:cubicBezTo>
                    <a:cubicBezTo>
                      <a:pt x="22424" y="1810"/>
                      <a:pt x="25223" y="193"/>
                      <a:pt x="28028" y="94"/>
                    </a:cubicBezTo>
                    <a:cubicBezTo>
                      <a:pt x="28120" y="91"/>
                      <a:pt x="28214" y="90"/>
                      <a:pt x="28306" y="90"/>
                    </a:cubicBezTo>
                    <a:cubicBezTo>
                      <a:pt x="29298" y="90"/>
                      <a:pt x="30301" y="274"/>
                      <a:pt x="31319" y="648"/>
                    </a:cubicBezTo>
                    <a:lnTo>
                      <a:pt x="31319" y="553"/>
                    </a:lnTo>
                    <a:cubicBezTo>
                      <a:pt x="30301" y="184"/>
                      <a:pt x="29298" y="0"/>
                      <a:pt x="283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4658888" y="4322675"/>
                <a:ext cx="2389300" cy="654075"/>
              </a:xfrm>
              <a:custGeom>
                <a:avLst/>
                <a:gdLst/>
                <a:ahLst/>
                <a:cxnLst/>
                <a:rect l="l" t="t" r="r" b="b"/>
                <a:pathLst>
                  <a:path w="95572" h="26163" extrusionOk="0">
                    <a:moveTo>
                      <a:pt x="67790" y="0"/>
                    </a:moveTo>
                    <a:cubicBezTo>
                      <a:pt x="63352" y="0"/>
                      <a:pt x="60110" y="4315"/>
                      <a:pt x="56365" y="9305"/>
                    </a:cubicBezTo>
                    <a:cubicBezTo>
                      <a:pt x="53213" y="13500"/>
                      <a:pt x="49643" y="18258"/>
                      <a:pt x="44730" y="21106"/>
                    </a:cubicBezTo>
                    <a:cubicBezTo>
                      <a:pt x="41709" y="22857"/>
                      <a:pt x="38441" y="23732"/>
                      <a:pt x="34868" y="23732"/>
                    </a:cubicBezTo>
                    <a:cubicBezTo>
                      <a:pt x="31766" y="23732"/>
                      <a:pt x="28433" y="23072"/>
                      <a:pt x="24835" y="21754"/>
                    </a:cubicBezTo>
                    <a:cubicBezTo>
                      <a:pt x="20890" y="20308"/>
                      <a:pt x="17267" y="19585"/>
                      <a:pt x="13983" y="19585"/>
                    </a:cubicBezTo>
                    <a:cubicBezTo>
                      <a:pt x="9825" y="19585"/>
                      <a:pt x="6212" y="20744"/>
                      <a:pt x="3176" y="23058"/>
                    </a:cubicBezTo>
                    <a:cubicBezTo>
                      <a:pt x="2037" y="23927"/>
                      <a:pt x="978" y="24964"/>
                      <a:pt x="0" y="26161"/>
                    </a:cubicBezTo>
                    <a:lnTo>
                      <a:pt x="117" y="26161"/>
                    </a:lnTo>
                    <a:cubicBezTo>
                      <a:pt x="1076" y="24993"/>
                      <a:pt x="2115" y="23980"/>
                      <a:pt x="3231" y="23129"/>
                    </a:cubicBezTo>
                    <a:cubicBezTo>
                      <a:pt x="6249" y="20826"/>
                      <a:pt x="9846" y="19674"/>
                      <a:pt x="13986" y="19674"/>
                    </a:cubicBezTo>
                    <a:cubicBezTo>
                      <a:pt x="17259" y="19674"/>
                      <a:pt x="20871" y="20394"/>
                      <a:pt x="24805" y="21836"/>
                    </a:cubicBezTo>
                    <a:cubicBezTo>
                      <a:pt x="28414" y="23159"/>
                      <a:pt x="31757" y="23821"/>
                      <a:pt x="34870" y="23821"/>
                    </a:cubicBezTo>
                    <a:cubicBezTo>
                      <a:pt x="38458" y="23821"/>
                      <a:pt x="41741" y="22942"/>
                      <a:pt x="44776" y="21184"/>
                    </a:cubicBezTo>
                    <a:cubicBezTo>
                      <a:pt x="49704" y="18327"/>
                      <a:pt x="53280" y="13562"/>
                      <a:pt x="56437" y="9358"/>
                    </a:cubicBezTo>
                    <a:cubicBezTo>
                      <a:pt x="60169" y="4388"/>
                      <a:pt x="63397" y="91"/>
                      <a:pt x="67791" y="91"/>
                    </a:cubicBezTo>
                    <a:cubicBezTo>
                      <a:pt x="67830" y="91"/>
                      <a:pt x="67872" y="91"/>
                      <a:pt x="67913" y="92"/>
                    </a:cubicBezTo>
                    <a:cubicBezTo>
                      <a:pt x="72510" y="176"/>
                      <a:pt x="78016" y="5046"/>
                      <a:pt x="85237" y="15419"/>
                    </a:cubicBezTo>
                    <a:cubicBezTo>
                      <a:pt x="88833" y="20584"/>
                      <a:pt x="92198" y="24147"/>
                      <a:pt x="95401" y="26162"/>
                    </a:cubicBezTo>
                    <a:lnTo>
                      <a:pt x="95571" y="26162"/>
                    </a:lnTo>
                    <a:cubicBezTo>
                      <a:pt x="92344" y="24169"/>
                      <a:pt x="88946" y="20589"/>
                      <a:pt x="85310" y="15367"/>
                    </a:cubicBezTo>
                    <a:cubicBezTo>
                      <a:pt x="78069" y="4968"/>
                      <a:pt x="72543" y="85"/>
                      <a:pt x="67913" y="2"/>
                    </a:cubicBezTo>
                    <a:cubicBezTo>
                      <a:pt x="67872" y="2"/>
                      <a:pt x="67830" y="0"/>
                      <a:pt x="6779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7388113" y="4256075"/>
                <a:ext cx="734650" cy="72062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8825" extrusionOk="0">
                    <a:moveTo>
                      <a:pt x="26706" y="0"/>
                    </a:moveTo>
                    <a:cubicBezTo>
                      <a:pt x="26627" y="0"/>
                      <a:pt x="26546" y="2"/>
                      <a:pt x="26466" y="3"/>
                    </a:cubicBezTo>
                    <a:cubicBezTo>
                      <a:pt x="23611" y="89"/>
                      <a:pt x="20753" y="1742"/>
                      <a:pt x="17729" y="5055"/>
                    </a:cubicBezTo>
                    <a:cubicBezTo>
                      <a:pt x="15034" y="8006"/>
                      <a:pt x="12445" y="11992"/>
                      <a:pt x="9941" y="15849"/>
                    </a:cubicBezTo>
                    <a:cubicBezTo>
                      <a:pt x="6786" y="20701"/>
                      <a:pt x="3570" y="25652"/>
                      <a:pt x="0" y="28825"/>
                    </a:cubicBezTo>
                    <a:lnTo>
                      <a:pt x="134" y="28825"/>
                    </a:lnTo>
                    <a:cubicBezTo>
                      <a:pt x="3684" y="25640"/>
                      <a:pt x="6880" y="20721"/>
                      <a:pt x="10014" y="15897"/>
                    </a:cubicBezTo>
                    <a:cubicBezTo>
                      <a:pt x="12517" y="12045"/>
                      <a:pt x="15104" y="8061"/>
                      <a:pt x="17794" y="5115"/>
                    </a:cubicBezTo>
                    <a:cubicBezTo>
                      <a:pt x="20800" y="1821"/>
                      <a:pt x="23637" y="180"/>
                      <a:pt x="26466" y="94"/>
                    </a:cubicBezTo>
                    <a:cubicBezTo>
                      <a:pt x="26546" y="92"/>
                      <a:pt x="26625" y="89"/>
                      <a:pt x="26706" y="89"/>
                    </a:cubicBezTo>
                    <a:cubicBezTo>
                      <a:pt x="27591" y="89"/>
                      <a:pt x="28484" y="246"/>
                      <a:pt x="29386" y="544"/>
                    </a:cubicBezTo>
                    <a:lnTo>
                      <a:pt x="29386" y="450"/>
                    </a:lnTo>
                    <a:cubicBezTo>
                      <a:pt x="28484" y="154"/>
                      <a:pt x="27591" y="0"/>
                      <a:pt x="267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4683888" y="4353125"/>
                <a:ext cx="2315575" cy="623625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24945" extrusionOk="0">
                    <a:moveTo>
                      <a:pt x="67389" y="0"/>
                    </a:moveTo>
                    <a:cubicBezTo>
                      <a:pt x="63067" y="0"/>
                      <a:pt x="59837" y="4196"/>
                      <a:pt x="56104" y="9043"/>
                    </a:cubicBezTo>
                    <a:cubicBezTo>
                      <a:pt x="52922" y="13174"/>
                      <a:pt x="49315" y="17859"/>
                      <a:pt x="44383" y="20636"/>
                    </a:cubicBezTo>
                    <a:cubicBezTo>
                      <a:pt x="41418" y="22306"/>
                      <a:pt x="38226" y="23141"/>
                      <a:pt x="34754" y="23141"/>
                    </a:cubicBezTo>
                    <a:cubicBezTo>
                      <a:pt x="31587" y="23141"/>
                      <a:pt x="28188" y="22446"/>
                      <a:pt x="24515" y="21059"/>
                    </a:cubicBezTo>
                    <a:cubicBezTo>
                      <a:pt x="20525" y="19551"/>
                      <a:pt x="16860" y="18798"/>
                      <a:pt x="13540" y="18798"/>
                    </a:cubicBezTo>
                    <a:cubicBezTo>
                      <a:pt x="9492" y="18798"/>
                      <a:pt x="5955" y="19917"/>
                      <a:pt x="2964" y="22154"/>
                    </a:cubicBezTo>
                    <a:cubicBezTo>
                      <a:pt x="1909" y="22943"/>
                      <a:pt x="921" y="23875"/>
                      <a:pt x="0" y="24944"/>
                    </a:cubicBezTo>
                    <a:lnTo>
                      <a:pt x="117" y="24944"/>
                    </a:lnTo>
                    <a:cubicBezTo>
                      <a:pt x="1020" y="23906"/>
                      <a:pt x="1986" y="22995"/>
                      <a:pt x="3019" y="22226"/>
                    </a:cubicBezTo>
                    <a:cubicBezTo>
                      <a:pt x="5994" y="20001"/>
                      <a:pt x="9513" y="18888"/>
                      <a:pt x="13541" y="18888"/>
                    </a:cubicBezTo>
                    <a:cubicBezTo>
                      <a:pt x="16851" y="18888"/>
                      <a:pt x="20504" y="19639"/>
                      <a:pt x="24484" y="21143"/>
                    </a:cubicBezTo>
                    <a:cubicBezTo>
                      <a:pt x="28166" y="22534"/>
                      <a:pt x="31577" y="23230"/>
                      <a:pt x="34754" y="23230"/>
                    </a:cubicBezTo>
                    <a:cubicBezTo>
                      <a:pt x="38241" y="23230"/>
                      <a:pt x="41448" y="22392"/>
                      <a:pt x="44428" y="20714"/>
                    </a:cubicBezTo>
                    <a:cubicBezTo>
                      <a:pt x="49377" y="17926"/>
                      <a:pt x="52989" y="13236"/>
                      <a:pt x="56176" y="9096"/>
                    </a:cubicBezTo>
                    <a:cubicBezTo>
                      <a:pt x="59894" y="4269"/>
                      <a:pt x="63115" y="90"/>
                      <a:pt x="67391" y="90"/>
                    </a:cubicBezTo>
                    <a:cubicBezTo>
                      <a:pt x="67461" y="90"/>
                      <a:pt x="67532" y="91"/>
                      <a:pt x="67604" y="92"/>
                    </a:cubicBezTo>
                    <a:cubicBezTo>
                      <a:pt x="72149" y="239"/>
                      <a:pt x="77543" y="5180"/>
                      <a:pt x="84582" y="15641"/>
                    </a:cubicBezTo>
                    <a:cubicBezTo>
                      <a:pt x="87332" y="19732"/>
                      <a:pt x="89955" y="22823"/>
                      <a:pt x="92481" y="24944"/>
                    </a:cubicBezTo>
                    <a:lnTo>
                      <a:pt x="92622" y="24944"/>
                    </a:lnTo>
                    <a:cubicBezTo>
                      <a:pt x="90076" y="22827"/>
                      <a:pt x="87433" y="19720"/>
                      <a:pt x="84655" y="15592"/>
                    </a:cubicBezTo>
                    <a:cubicBezTo>
                      <a:pt x="77600" y="5102"/>
                      <a:pt x="72182" y="149"/>
                      <a:pt x="67605" y="3"/>
                    </a:cubicBezTo>
                    <a:cubicBezTo>
                      <a:pt x="67533" y="2"/>
                      <a:pt x="67461" y="0"/>
                      <a:pt x="6738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4709163" y="4383400"/>
                <a:ext cx="2253675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90147" h="23734" extrusionOk="0">
                    <a:moveTo>
                      <a:pt x="66981" y="0"/>
                    </a:moveTo>
                    <a:cubicBezTo>
                      <a:pt x="62772" y="0"/>
                      <a:pt x="59549" y="4080"/>
                      <a:pt x="55831" y="8787"/>
                    </a:cubicBezTo>
                    <a:cubicBezTo>
                      <a:pt x="52618" y="12853"/>
                      <a:pt x="48974" y="17463"/>
                      <a:pt x="44024" y="20172"/>
                    </a:cubicBezTo>
                    <a:cubicBezTo>
                      <a:pt x="41113" y="21762"/>
                      <a:pt x="37996" y="22557"/>
                      <a:pt x="34622" y="22557"/>
                    </a:cubicBezTo>
                    <a:cubicBezTo>
                      <a:pt x="31392" y="22557"/>
                      <a:pt x="27927" y="21829"/>
                      <a:pt x="24183" y="20372"/>
                    </a:cubicBezTo>
                    <a:cubicBezTo>
                      <a:pt x="20148" y="18800"/>
                      <a:pt x="16442" y="18015"/>
                      <a:pt x="13085" y="18015"/>
                    </a:cubicBezTo>
                    <a:cubicBezTo>
                      <a:pt x="9146" y="18015"/>
                      <a:pt x="5686" y="19096"/>
                      <a:pt x="2739" y="21256"/>
                    </a:cubicBezTo>
                    <a:cubicBezTo>
                      <a:pt x="1772" y="21964"/>
                      <a:pt x="859" y="22791"/>
                      <a:pt x="0" y="23733"/>
                    </a:cubicBezTo>
                    <a:lnTo>
                      <a:pt x="122" y="23733"/>
                    </a:lnTo>
                    <a:cubicBezTo>
                      <a:pt x="961" y="22821"/>
                      <a:pt x="1851" y="22016"/>
                      <a:pt x="2793" y="21328"/>
                    </a:cubicBezTo>
                    <a:cubicBezTo>
                      <a:pt x="5725" y="19180"/>
                      <a:pt x="9168" y="18105"/>
                      <a:pt x="13089" y="18105"/>
                    </a:cubicBezTo>
                    <a:cubicBezTo>
                      <a:pt x="16435" y="18105"/>
                      <a:pt x="20130" y="18888"/>
                      <a:pt x="24153" y="20454"/>
                    </a:cubicBezTo>
                    <a:cubicBezTo>
                      <a:pt x="28091" y="21987"/>
                      <a:pt x="31547" y="22641"/>
                      <a:pt x="34617" y="22641"/>
                    </a:cubicBezTo>
                    <a:cubicBezTo>
                      <a:pt x="44997" y="22640"/>
                      <a:pt x="50920" y="15148"/>
                      <a:pt x="55900" y="8845"/>
                    </a:cubicBezTo>
                    <a:cubicBezTo>
                      <a:pt x="59604" y="4156"/>
                      <a:pt x="62816" y="93"/>
                      <a:pt x="66982" y="93"/>
                    </a:cubicBezTo>
                    <a:cubicBezTo>
                      <a:pt x="67082" y="93"/>
                      <a:pt x="67182" y="94"/>
                      <a:pt x="67282" y="100"/>
                    </a:cubicBezTo>
                    <a:cubicBezTo>
                      <a:pt x="71774" y="308"/>
                      <a:pt x="77059" y="5319"/>
                      <a:pt x="83913" y="15871"/>
                    </a:cubicBezTo>
                    <a:cubicBezTo>
                      <a:pt x="86017" y="19109"/>
                      <a:pt x="88048" y="21725"/>
                      <a:pt x="90023" y="23733"/>
                    </a:cubicBezTo>
                    <a:lnTo>
                      <a:pt x="90147" y="23733"/>
                    </a:lnTo>
                    <a:cubicBezTo>
                      <a:pt x="88159" y="21721"/>
                      <a:pt x="86111" y="19089"/>
                      <a:pt x="83988" y="15822"/>
                    </a:cubicBezTo>
                    <a:cubicBezTo>
                      <a:pt x="77118" y="5243"/>
                      <a:pt x="71811" y="218"/>
                      <a:pt x="67284" y="8"/>
                    </a:cubicBezTo>
                    <a:cubicBezTo>
                      <a:pt x="67182" y="2"/>
                      <a:pt x="67082" y="0"/>
                      <a:pt x="6698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426438" y="4282100"/>
                <a:ext cx="696325" cy="694650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27786" extrusionOk="0">
                    <a:moveTo>
                      <a:pt x="25412" y="0"/>
                    </a:moveTo>
                    <a:cubicBezTo>
                      <a:pt x="25375" y="0"/>
                      <a:pt x="25338" y="1"/>
                      <a:pt x="25301" y="2"/>
                    </a:cubicBezTo>
                    <a:cubicBezTo>
                      <a:pt x="22423" y="77"/>
                      <a:pt x="19527" y="1755"/>
                      <a:pt x="16449" y="5133"/>
                    </a:cubicBezTo>
                    <a:cubicBezTo>
                      <a:pt x="13708" y="8143"/>
                      <a:pt x="11064" y="12209"/>
                      <a:pt x="8510" y="16142"/>
                    </a:cubicBezTo>
                    <a:cubicBezTo>
                      <a:pt x="5775" y="20349"/>
                      <a:pt x="2994" y="24626"/>
                      <a:pt x="1" y="27785"/>
                    </a:cubicBezTo>
                    <a:lnTo>
                      <a:pt x="123" y="27785"/>
                    </a:lnTo>
                    <a:cubicBezTo>
                      <a:pt x="3100" y="24626"/>
                      <a:pt x="5868" y="20373"/>
                      <a:pt x="8583" y="16192"/>
                    </a:cubicBezTo>
                    <a:cubicBezTo>
                      <a:pt x="11136" y="12262"/>
                      <a:pt x="13778" y="8199"/>
                      <a:pt x="16514" y="5194"/>
                    </a:cubicBezTo>
                    <a:cubicBezTo>
                      <a:pt x="19575" y="1836"/>
                      <a:pt x="22447" y="167"/>
                      <a:pt x="25301" y="93"/>
                    </a:cubicBezTo>
                    <a:cubicBezTo>
                      <a:pt x="25369" y="91"/>
                      <a:pt x="25436" y="91"/>
                      <a:pt x="25504" y="91"/>
                    </a:cubicBezTo>
                    <a:cubicBezTo>
                      <a:pt x="26281" y="91"/>
                      <a:pt x="27063" y="212"/>
                      <a:pt x="27853" y="445"/>
                    </a:cubicBezTo>
                    <a:lnTo>
                      <a:pt x="27853" y="352"/>
                    </a:lnTo>
                    <a:cubicBezTo>
                      <a:pt x="27064" y="121"/>
                      <a:pt x="26282" y="4"/>
                      <a:pt x="25504" y="4"/>
                    </a:cubicBezTo>
                    <a:cubicBezTo>
                      <a:pt x="25474" y="1"/>
                      <a:pt x="25443" y="0"/>
                      <a:pt x="2541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459588" y="4308025"/>
                <a:ext cx="663225" cy="668675"/>
              </a:xfrm>
              <a:custGeom>
                <a:avLst/>
                <a:gdLst/>
                <a:ahLst/>
                <a:cxnLst/>
                <a:rect l="l" t="t" r="r" b="b"/>
                <a:pathLst>
                  <a:path w="26529" h="26747" extrusionOk="0">
                    <a:moveTo>
                      <a:pt x="24510" y="1"/>
                    </a:moveTo>
                    <a:cubicBezTo>
                      <a:pt x="24455" y="1"/>
                      <a:pt x="24399" y="1"/>
                      <a:pt x="24342" y="2"/>
                    </a:cubicBezTo>
                    <a:cubicBezTo>
                      <a:pt x="21439" y="65"/>
                      <a:pt x="18508" y="1770"/>
                      <a:pt x="15377" y="5213"/>
                    </a:cubicBezTo>
                    <a:cubicBezTo>
                      <a:pt x="12589" y="8281"/>
                      <a:pt x="9892" y="12428"/>
                      <a:pt x="7284" y="16439"/>
                    </a:cubicBezTo>
                    <a:cubicBezTo>
                      <a:pt x="4923" y="20073"/>
                      <a:pt x="2525" y="23758"/>
                      <a:pt x="1" y="26747"/>
                    </a:cubicBezTo>
                    <a:lnTo>
                      <a:pt x="119" y="26747"/>
                    </a:lnTo>
                    <a:cubicBezTo>
                      <a:pt x="2629" y="23764"/>
                      <a:pt x="5012" y="20097"/>
                      <a:pt x="7361" y="16487"/>
                    </a:cubicBezTo>
                    <a:cubicBezTo>
                      <a:pt x="9966" y="12480"/>
                      <a:pt x="12660" y="8336"/>
                      <a:pt x="15444" y="5274"/>
                    </a:cubicBezTo>
                    <a:cubicBezTo>
                      <a:pt x="18558" y="1849"/>
                      <a:pt x="21468" y="153"/>
                      <a:pt x="24343" y="91"/>
                    </a:cubicBezTo>
                    <a:cubicBezTo>
                      <a:pt x="24399" y="90"/>
                      <a:pt x="24455" y="90"/>
                      <a:pt x="24510" y="90"/>
                    </a:cubicBezTo>
                    <a:cubicBezTo>
                      <a:pt x="25179" y="90"/>
                      <a:pt x="25852" y="183"/>
                      <a:pt x="26528" y="356"/>
                    </a:cubicBezTo>
                    <a:lnTo>
                      <a:pt x="26528" y="264"/>
                    </a:lnTo>
                    <a:cubicBezTo>
                      <a:pt x="25853" y="91"/>
                      <a:pt x="25182" y="1"/>
                      <a:pt x="2451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4735088" y="4413750"/>
                <a:ext cx="2198825" cy="563025"/>
              </a:xfrm>
              <a:custGeom>
                <a:avLst/>
                <a:gdLst/>
                <a:ahLst/>
                <a:cxnLst/>
                <a:rect l="l" t="t" r="r" b="b"/>
                <a:pathLst>
                  <a:path w="87953" h="22521" extrusionOk="0">
                    <a:moveTo>
                      <a:pt x="66547" y="0"/>
                    </a:moveTo>
                    <a:cubicBezTo>
                      <a:pt x="62445" y="0"/>
                      <a:pt x="59231" y="3964"/>
                      <a:pt x="55528" y="8533"/>
                    </a:cubicBezTo>
                    <a:cubicBezTo>
                      <a:pt x="50547" y="14675"/>
                      <a:pt x="44635" y="21968"/>
                      <a:pt x="34458" y="21968"/>
                    </a:cubicBezTo>
                    <a:cubicBezTo>
                      <a:pt x="31344" y="21968"/>
                      <a:pt x="27831" y="21285"/>
                      <a:pt x="23824" y="19678"/>
                    </a:cubicBezTo>
                    <a:cubicBezTo>
                      <a:pt x="19746" y="18044"/>
                      <a:pt x="16000" y="17227"/>
                      <a:pt x="12607" y="17227"/>
                    </a:cubicBezTo>
                    <a:cubicBezTo>
                      <a:pt x="8774" y="17227"/>
                      <a:pt x="5390" y="18269"/>
                      <a:pt x="2486" y="20354"/>
                    </a:cubicBezTo>
                    <a:cubicBezTo>
                      <a:pt x="1614" y="20980"/>
                      <a:pt x="787" y="21705"/>
                      <a:pt x="0" y="22519"/>
                    </a:cubicBezTo>
                    <a:lnTo>
                      <a:pt x="124" y="22519"/>
                    </a:lnTo>
                    <a:cubicBezTo>
                      <a:pt x="889" y="21734"/>
                      <a:pt x="1693" y="21033"/>
                      <a:pt x="2540" y="20428"/>
                    </a:cubicBezTo>
                    <a:cubicBezTo>
                      <a:pt x="5428" y="18356"/>
                      <a:pt x="8795" y="17319"/>
                      <a:pt x="12611" y="17319"/>
                    </a:cubicBezTo>
                    <a:cubicBezTo>
                      <a:pt x="15993" y="17319"/>
                      <a:pt x="19727" y="18134"/>
                      <a:pt x="23793" y="19763"/>
                    </a:cubicBezTo>
                    <a:cubicBezTo>
                      <a:pt x="27816" y="21376"/>
                      <a:pt x="31342" y="22061"/>
                      <a:pt x="34467" y="22061"/>
                    </a:cubicBezTo>
                    <a:cubicBezTo>
                      <a:pt x="44676" y="22061"/>
                      <a:pt x="50605" y="14749"/>
                      <a:pt x="55599" y="8590"/>
                    </a:cubicBezTo>
                    <a:cubicBezTo>
                      <a:pt x="59289" y="4041"/>
                      <a:pt x="62491" y="92"/>
                      <a:pt x="66550" y="92"/>
                    </a:cubicBezTo>
                    <a:cubicBezTo>
                      <a:pt x="66676" y="92"/>
                      <a:pt x="66806" y="95"/>
                      <a:pt x="66934" y="103"/>
                    </a:cubicBezTo>
                    <a:cubicBezTo>
                      <a:pt x="71375" y="373"/>
                      <a:pt x="76552" y="5455"/>
                      <a:pt x="83223" y="16098"/>
                    </a:cubicBezTo>
                    <a:cubicBezTo>
                      <a:pt x="84795" y="18608"/>
                      <a:pt x="86331" y="20747"/>
                      <a:pt x="87836" y="22521"/>
                    </a:cubicBezTo>
                    <a:lnTo>
                      <a:pt x="87952" y="22521"/>
                    </a:lnTo>
                    <a:cubicBezTo>
                      <a:pt x="86435" y="20740"/>
                      <a:pt x="84887" y="18587"/>
                      <a:pt x="83298" y="16052"/>
                    </a:cubicBezTo>
                    <a:cubicBezTo>
                      <a:pt x="76608" y="5380"/>
                      <a:pt x="71410" y="282"/>
                      <a:pt x="66936" y="10"/>
                    </a:cubicBezTo>
                    <a:cubicBezTo>
                      <a:pt x="66806" y="3"/>
                      <a:pt x="66676" y="0"/>
                      <a:pt x="665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4761538" y="4855050"/>
                <a:ext cx="8100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32400" h="4866" extrusionOk="0">
                    <a:moveTo>
                      <a:pt x="12116" y="0"/>
                    </a:moveTo>
                    <a:cubicBezTo>
                      <a:pt x="8386" y="0"/>
                      <a:pt x="5076" y="1006"/>
                      <a:pt x="2216" y="3017"/>
                    </a:cubicBezTo>
                    <a:cubicBezTo>
                      <a:pt x="1445" y="3558"/>
                      <a:pt x="707" y="4177"/>
                      <a:pt x="1" y="4866"/>
                    </a:cubicBezTo>
                    <a:lnTo>
                      <a:pt x="130" y="4866"/>
                    </a:lnTo>
                    <a:cubicBezTo>
                      <a:pt x="814" y="4205"/>
                      <a:pt x="1526" y="3611"/>
                      <a:pt x="2268" y="3089"/>
                    </a:cubicBezTo>
                    <a:cubicBezTo>
                      <a:pt x="5112" y="1089"/>
                      <a:pt x="8405" y="89"/>
                      <a:pt x="12117" y="89"/>
                    </a:cubicBezTo>
                    <a:cubicBezTo>
                      <a:pt x="15534" y="89"/>
                      <a:pt x="19307" y="936"/>
                      <a:pt x="23413" y="2630"/>
                    </a:cubicBezTo>
                    <a:cubicBezTo>
                      <a:pt x="26366" y="3847"/>
                      <a:pt x="29051" y="4559"/>
                      <a:pt x="31509" y="4866"/>
                    </a:cubicBezTo>
                    <a:lnTo>
                      <a:pt x="32400" y="4866"/>
                    </a:lnTo>
                    <a:cubicBezTo>
                      <a:pt x="29711" y="4635"/>
                      <a:pt x="26747" y="3911"/>
                      <a:pt x="23447" y="2550"/>
                    </a:cubicBezTo>
                    <a:cubicBezTo>
                      <a:pt x="19329" y="850"/>
                      <a:pt x="15545" y="0"/>
                      <a:pt x="121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664638" y="4443950"/>
                <a:ext cx="1245500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49820" h="21309" extrusionOk="0">
                    <a:moveTo>
                      <a:pt x="29970" y="1"/>
                    </a:moveTo>
                    <a:cubicBezTo>
                      <a:pt x="25973" y="1"/>
                      <a:pt x="22768" y="3851"/>
                      <a:pt x="19080" y="8284"/>
                    </a:cubicBezTo>
                    <a:cubicBezTo>
                      <a:pt x="14404" y="13904"/>
                      <a:pt x="8911" y="20500"/>
                      <a:pt x="1" y="21308"/>
                    </a:cubicBezTo>
                    <a:lnTo>
                      <a:pt x="848" y="21308"/>
                    </a:lnTo>
                    <a:cubicBezTo>
                      <a:pt x="9298" y="20176"/>
                      <a:pt x="14606" y="13800"/>
                      <a:pt x="19148" y="8339"/>
                    </a:cubicBezTo>
                    <a:cubicBezTo>
                      <a:pt x="22823" y="3923"/>
                      <a:pt x="26015" y="87"/>
                      <a:pt x="29972" y="87"/>
                    </a:cubicBezTo>
                    <a:cubicBezTo>
                      <a:pt x="30126" y="87"/>
                      <a:pt x="30281" y="93"/>
                      <a:pt x="30436" y="104"/>
                    </a:cubicBezTo>
                    <a:cubicBezTo>
                      <a:pt x="34827" y="435"/>
                      <a:pt x="39895" y="5590"/>
                      <a:pt x="46382" y="16324"/>
                    </a:cubicBezTo>
                    <a:cubicBezTo>
                      <a:pt x="47508" y="18188"/>
                      <a:pt x="48617" y="19845"/>
                      <a:pt x="49710" y="21305"/>
                    </a:cubicBezTo>
                    <a:lnTo>
                      <a:pt x="49819" y="21305"/>
                    </a:lnTo>
                    <a:cubicBezTo>
                      <a:pt x="48716" y="19837"/>
                      <a:pt x="47597" y="18161"/>
                      <a:pt x="46459" y="16277"/>
                    </a:cubicBezTo>
                    <a:cubicBezTo>
                      <a:pt x="39954" y="5520"/>
                      <a:pt x="34866" y="353"/>
                      <a:pt x="30443" y="18"/>
                    </a:cubicBezTo>
                    <a:cubicBezTo>
                      <a:pt x="30285" y="5"/>
                      <a:pt x="30127" y="1"/>
                      <a:pt x="2997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7489588" y="4333950"/>
                <a:ext cx="633175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327" h="25710" extrusionOk="0">
                    <a:moveTo>
                      <a:pt x="23639" y="1"/>
                    </a:moveTo>
                    <a:cubicBezTo>
                      <a:pt x="23596" y="1"/>
                      <a:pt x="23553" y="1"/>
                      <a:pt x="23509" y="2"/>
                    </a:cubicBezTo>
                    <a:cubicBezTo>
                      <a:pt x="20584" y="53"/>
                      <a:pt x="17617" y="1784"/>
                      <a:pt x="14431" y="5294"/>
                    </a:cubicBezTo>
                    <a:cubicBezTo>
                      <a:pt x="11593" y="8421"/>
                      <a:pt x="8845" y="12649"/>
                      <a:pt x="6185" y="16737"/>
                    </a:cubicBezTo>
                    <a:cubicBezTo>
                      <a:pt x="4166" y="19843"/>
                      <a:pt x="2120" y="22985"/>
                      <a:pt x="0" y="25710"/>
                    </a:cubicBezTo>
                    <a:lnTo>
                      <a:pt x="112" y="25710"/>
                    </a:lnTo>
                    <a:cubicBezTo>
                      <a:pt x="2220" y="22994"/>
                      <a:pt x="4251" y="19871"/>
                      <a:pt x="6258" y="16785"/>
                    </a:cubicBezTo>
                    <a:cubicBezTo>
                      <a:pt x="8917" y="12700"/>
                      <a:pt x="11665" y="8474"/>
                      <a:pt x="14496" y="5353"/>
                    </a:cubicBezTo>
                    <a:cubicBezTo>
                      <a:pt x="17663" y="1862"/>
                      <a:pt x="20610" y="139"/>
                      <a:pt x="23509" y="90"/>
                    </a:cubicBezTo>
                    <a:cubicBezTo>
                      <a:pt x="23542" y="89"/>
                      <a:pt x="23576" y="89"/>
                      <a:pt x="23610" y="89"/>
                    </a:cubicBezTo>
                    <a:cubicBezTo>
                      <a:pt x="24180" y="89"/>
                      <a:pt x="24752" y="158"/>
                      <a:pt x="25327" y="283"/>
                    </a:cubicBezTo>
                    <a:lnTo>
                      <a:pt x="25327" y="189"/>
                    </a:lnTo>
                    <a:cubicBezTo>
                      <a:pt x="24763" y="67"/>
                      <a:pt x="24200" y="1"/>
                      <a:pt x="2363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73313" y="4474150"/>
                <a:ext cx="1117300" cy="502600"/>
              </a:xfrm>
              <a:custGeom>
                <a:avLst/>
                <a:gdLst/>
                <a:ahLst/>
                <a:cxnLst/>
                <a:rect l="l" t="t" r="r" b="b"/>
                <a:pathLst>
                  <a:path w="44692" h="20104" extrusionOk="0">
                    <a:moveTo>
                      <a:pt x="26229" y="0"/>
                    </a:moveTo>
                    <a:cubicBezTo>
                      <a:pt x="22338" y="0"/>
                      <a:pt x="19138" y="3741"/>
                      <a:pt x="15466" y="8038"/>
                    </a:cubicBezTo>
                    <a:cubicBezTo>
                      <a:pt x="11434" y="12759"/>
                      <a:pt x="6802" y="18177"/>
                      <a:pt x="1" y="20102"/>
                    </a:cubicBezTo>
                    <a:lnTo>
                      <a:pt x="333" y="20102"/>
                    </a:lnTo>
                    <a:cubicBezTo>
                      <a:pt x="6988" y="18098"/>
                      <a:pt x="11550" y="12759"/>
                      <a:pt x="15533" y="8099"/>
                    </a:cubicBezTo>
                    <a:cubicBezTo>
                      <a:pt x="19193" y="3815"/>
                      <a:pt x="22377" y="91"/>
                      <a:pt x="26231" y="91"/>
                    </a:cubicBezTo>
                    <a:cubicBezTo>
                      <a:pt x="26411" y="91"/>
                      <a:pt x="26592" y="99"/>
                      <a:pt x="26774" y="116"/>
                    </a:cubicBezTo>
                    <a:cubicBezTo>
                      <a:pt x="31116" y="507"/>
                      <a:pt x="36074" y="5733"/>
                      <a:pt x="42378" y="16560"/>
                    </a:cubicBezTo>
                    <a:cubicBezTo>
                      <a:pt x="43121" y="17838"/>
                      <a:pt x="43856" y="19016"/>
                      <a:pt x="44586" y="20103"/>
                    </a:cubicBezTo>
                    <a:lnTo>
                      <a:pt x="44691" y="20103"/>
                    </a:lnTo>
                    <a:cubicBezTo>
                      <a:pt x="43953" y="19004"/>
                      <a:pt x="43207" y="17810"/>
                      <a:pt x="42455" y="16516"/>
                    </a:cubicBezTo>
                    <a:cubicBezTo>
                      <a:pt x="39134" y="10806"/>
                      <a:pt x="36228" y="6716"/>
                      <a:pt x="33577" y="4011"/>
                    </a:cubicBezTo>
                    <a:cubicBezTo>
                      <a:pt x="31138" y="1521"/>
                      <a:pt x="28916" y="218"/>
                      <a:pt x="26783" y="25"/>
                    </a:cubicBezTo>
                    <a:cubicBezTo>
                      <a:pt x="26596" y="8"/>
                      <a:pt x="26412" y="0"/>
                      <a:pt x="262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4788663" y="4865650"/>
                <a:ext cx="70920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28368" h="4442" extrusionOk="0">
                    <a:moveTo>
                      <a:pt x="11600" y="1"/>
                    </a:moveTo>
                    <a:cubicBezTo>
                      <a:pt x="7969" y="1"/>
                      <a:pt x="4732" y="971"/>
                      <a:pt x="1916" y="2910"/>
                    </a:cubicBezTo>
                    <a:cubicBezTo>
                      <a:pt x="1255" y="3364"/>
                      <a:pt x="616" y="3879"/>
                      <a:pt x="0" y="4442"/>
                    </a:cubicBezTo>
                    <a:lnTo>
                      <a:pt x="131" y="4442"/>
                    </a:lnTo>
                    <a:cubicBezTo>
                      <a:pt x="722" y="3905"/>
                      <a:pt x="1334" y="3419"/>
                      <a:pt x="1967" y="2982"/>
                    </a:cubicBezTo>
                    <a:cubicBezTo>
                      <a:pt x="4766" y="1053"/>
                      <a:pt x="7985" y="89"/>
                      <a:pt x="11597" y="89"/>
                    </a:cubicBezTo>
                    <a:cubicBezTo>
                      <a:pt x="15048" y="89"/>
                      <a:pt x="18859" y="969"/>
                      <a:pt x="23004" y="2730"/>
                    </a:cubicBezTo>
                    <a:cubicBezTo>
                      <a:pt x="24761" y="3477"/>
                      <a:pt x="26423" y="4037"/>
                      <a:pt x="28001" y="4442"/>
                    </a:cubicBezTo>
                    <a:lnTo>
                      <a:pt x="28367" y="4442"/>
                    </a:lnTo>
                    <a:cubicBezTo>
                      <a:pt x="26692" y="4035"/>
                      <a:pt x="24920" y="3445"/>
                      <a:pt x="23040" y="2647"/>
                    </a:cubicBezTo>
                    <a:cubicBezTo>
                      <a:pt x="18883" y="883"/>
                      <a:pt x="15062" y="1"/>
                      <a:pt x="1160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7517563" y="4359900"/>
                <a:ext cx="605275" cy="616800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24672" extrusionOk="0">
                    <a:moveTo>
                      <a:pt x="22803" y="0"/>
                    </a:moveTo>
                    <a:cubicBezTo>
                      <a:pt x="22787" y="0"/>
                      <a:pt x="22771" y="1"/>
                      <a:pt x="22755" y="3"/>
                    </a:cubicBezTo>
                    <a:cubicBezTo>
                      <a:pt x="19809" y="39"/>
                      <a:pt x="16804" y="1796"/>
                      <a:pt x="13565" y="5375"/>
                    </a:cubicBezTo>
                    <a:cubicBezTo>
                      <a:pt x="10681" y="8561"/>
                      <a:pt x="7877" y="12870"/>
                      <a:pt x="5165" y="17035"/>
                    </a:cubicBezTo>
                    <a:cubicBezTo>
                      <a:pt x="3470" y="19643"/>
                      <a:pt x="1754" y="22275"/>
                      <a:pt x="0" y="24672"/>
                    </a:cubicBezTo>
                    <a:lnTo>
                      <a:pt x="112" y="24672"/>
                    </a:lnTo>
                    <a:cubicBezTo>
                      <a:pt x="1857" y="22283"/>
                      <a:pt x="3567" y="19659"/>
                      <a:pt x="5240" y="17084"/>
                    </a:cubicBezTo>
                    <a:cubicBezTo>
                      <a:pt x="7950" y="12920"/>
                      <a:pt x="10753" y="8614"/>
                      <a:pt x="13631" y="5434"/>
                    </a:cubicBezTo>
                    <a:cubicBezTo>
                      <a:pt x="16853" y="1874"/>
                      <a:pt x="19838" y="126"/>
                      <a:pt x="22756" y="90"/>
                    </a:cubicBezTo>
                    <a:lnTo>
                      <a:pt x="22851" y="90"/>
                    </a:lnTo>
                    <a:cubicBezTo>
                      <a:pt x="23304" y="90"/>
                      <a:pt x="23757" y="134"/>
                      <a:pt x="24210" y="214"/>
                    </a:cubicBezTo>
                    <a:lnTo>
                      <a:pt x="24210" y="125"/>
                    </a:lnTo>
                    <a:cubicBezTo>
                      <a:pt x="23757" y="46"/>
                      <a:pt x="23304" y="3"/>
                      <a:pt x="22851" y="3"/>
                    </a:cubicBezTo>
                    <a:cubicBezTo>
                      <a:pt x="22835" y="1"/>
                      <a:pt x="22819" y="0"/>
                      <a:pt x="2280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4816538" y="4876225"/>
                <a:ext cx="64835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4019" extrusionOk="0">
                    <a:moveTo>
                      <a:pt x="11057" y="0"/>
                    </a:moveTo>
                    <a:cubicBezTo>
                      <a:pt x="7524" y="0"/>
                      <a:pt x="4360" y="935"/>
                      <a:pt x="1589" y="2803"/>
                    </a:cubicBezTo>
                    <a:cubicBezTo>
                      <a:pt x="1044" y="3170"/>
                      <a:pt x="515" y="3579"/>
                      <a:pt x="0" y="4019"/>
                    </a:cubicBezTo>
                    <a:lnTo>
                      <a:pt x="138" y="4019"/>
                    </a:lnTo>
                    <a:cubicBezTo>
                      <a:pt x="626" y="3607"/>
                      <a:pt x="1125" y="3223"/>
                      <a:pt x="1640" y="2877"/>
                    </a:cubicBezTo>
                    <a:cubicBezTo>
                      <a:pt x="4394" y="1019"/>
                      <a:pt x="7542" y="89"/>
                      <a:pt x="11058" y="89"/>
                    </a:cubicBezTo>
                    <a:cubicBezTo>
                      <a:pt x="14542" y="89"/>
                      <a:pt x="18388" y="1002"/>
                      <a:pt x="22571" y="2828"/>
                    </a:cubicBezTo>
                    <a:cubicBezTo>
                      <a:pt x="23628" y="3291"/>
                      <a:pt x="24650" y="3684"/>
                      <a:pt x="25643" y="4017"/>
                    </a:cubicBezTo>
                    <a:lnTo>
                      <a:pt x="25933" y="4017"/>
                    </a:lnTo>
                    <a:cubicBezTo>
                      <a:pt x="24862" y="3666"/>
                      <a:pt x="23756" y="3248"/>
                      <a:pt x="22607" y="2746"/>
                    </a:cubicBezTo>
                    <a:cubicBezTo>
                      <a:pt x="18411" y="916"/>
                      <a:pt x="14553" y="0"/>
                      <a:pt x="1105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42363" y="4504275"/>
                <a:ext cx="1032325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41293" h="18897" extrusionOk="0">
                    <a:moveTo>
                      <a:pt x="24075" y="1"/>
                    </a:moveTo>
                    <a:cubicBezTo>
                      <a:pt x="20274" y="1"/>
                      <a:pt x="17091" y="3630"/>
                      <a:pt x="13434" y="7800"/>
                    </a:cubicBezTo>
                    <a:cubicBezTo>
                      <a:pt x="9800" y="11942"/>
                      <a:pt x="5684" y="16633"/>
                      <a:pt x="0" y="18897"/>
                    </a:cubicBezTo>
                    <a:lnTo>
                      <a:pt x="248" y="18897"/>
                    </a:lnTo>
                    <a:cubicBezTo>
                      <a:pt x="5833" y="16595"/>
                      <a:pt x="9903" y="11960"/>
                      <a:pt x="13502" y="7859"/>
                    </a:cubicBezTo>
                    <a:cubicBezTo>
                      <a:pt x="17144" y="3706"/>
                      <a:pt x="20315" y="92"/>
                      <a:pt x="24078" y="92"/>
                    </a:cubicBezTo>
                    <a:cubicBezTo>
                      <a:pt x="24284" y="92"/>
                      <a:pt x="24491" y="103"/>
                      <a:pt x="24697" y="125"/>
                    </a:cubicBezTo>
                    <a:cubicBezTo>
                      <a:pt x="28990" y="575"/>
                      <a:pt x="33842" y="5872"/>
                      <a:pt x="39962" y="16795"/>
                    </a:cubicBezTo>
                    <a:cubicBezTo>
                      <a:pt x="40372" y="17526"/>
                      <a:pt x="40780" y="18226"/>
                      <a:pt x="41187" y="18897"/>
                    </a:cubicBezTo>
                    <a:lnTo>
                      <a:pt x="41292" y="18897"/>
                    </a:lnTo>
                    <a:cubicBezTo>
                      <a:pt x="40876" y="18213"/>
                      <a:pt x="40459" y="17500"/>
                      <a:pt x="40041" y="16752"/>
                    </a:cubicBezTo>
                    <a:cubicBezTo>
                      <a:pt x="36812" y="10992"/>
                      <a:pt x="33981" y="6858"/>
                      <a:pt x="31389" y="4116"/>
                    </a:cubicBezTo>
                    <a:cubicBezTo>
                      <a:pt x="29001" y="1592"/>
                      <a:pt x="26815" y="256"/>
                      <a:pt x="24707" y="34"/>
                    </a:cubicBezTo>
                    <a:cubicBezTo>
                      <a:pt x="24494" y="12"/>
                      <a:pt x="24284" y="1"/>
                      <a:pt x="240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7544063" y="4385850"/>
                <a:ext cx="578775" cy="590825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23633" extrusionOk="0">
                    <a:moveTo>
                      <a:pt x="22057" y="0"/>
                    </a:moveTo>
                    <a:cubicBezTo>
                      <a:pt x="19093" y="23"/>
                      <a:pt x="16051" y="1807"/>
                      <a:pt x="12757" y="5453"/>
                    </a:cubicBezTo>
                    <a:cubicBezTo>
                      <a:pt x="9824" y="8698"/>
                      <a:pt x="6966" y="13089"/>
                      <a:pt x="4202" y="17335"/>
                    </a:cubicBezTo>
                    <a:cubicBezTo>
                      <a:pt x="2825" y="19451"/>
                      <a:pt x="1423" y="21603"/>
                      <a:pt x="0" y="23632"/>
                    </a:cubicBezTo>
                    <a:lnTo>
                      <a:pt x="108" y="23632"/>
                    </a:lnTo>
                    <a:cubicBezTo>
                      <a:pt x="1519" y="21616"/>
                      <a:pt x="2910" y="19484"/>
                      <a:pt x="4277" y="17384"/>
                    </a:cubicBezTo>
                    <a:cubicBezTo>
                      <a:pt x="7040" y="13141"/>
                      <a:pt x="9896" y="8753"/>
                      <a:pt x="12823" y="5512"/>
                    </a:cubicBezTo>
                    <a:cubicBezTo>
                      <a:pt x="16100" y="1886"/>
                      <a:pt x="19120" y="111"/>
                      <a:pt x="22057" y="88"/>
                    </a:cubicBezTo>
                    <a:lnTo>
                      <a:pt x="22119" y="88"/>
                    </a:lnTo>
                    <a:cubicBezTo>
                      <a:pt x="22462" y="88"/>
                      <a:pt x="22807" y="120"/>
                      <a:pt x="23150" y="167"/>
                    </a:cubicBezTo>
                    <a:lnTo>
                      <a:pt x="23150" y="76"/>
                    </a:lnTo>
                    <a:cubicBezTo>
                      <a:pt x="22807" y="30"/>
                      <a:pt x="22464" y="0"/>
                      <a:pt x="221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900713" y="4534425"/>
                <a:ext cx="960850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38434" h="17691" extrusionOk="0">
                    <a:moveTo>
                      <a:pt x="22355" y="0"/>
                    </a:moveTo>
                    <a:cubicBezTo>
                      <a:pt x="18641" y="0"/>
                      <a:pt x="15472" y="3520"/>
                      <a:pt x="11831" y="7560"/>
                    </a:cubicBezTo>
                    <a:cubicBezTo>
                      <a:pt x="8533" y="11220"/>
                      <a:pt x="4843" y="15313"/>
                      <a:pt x="1" y="17691"/>
                    </a:cubicBezTo>
                    <a:lnTo>
                      <a:pt x="205" y="17691"/>
                    </a:lnTo>
                    <a:cubicBezTo>
                      <a:pt x="4979" y="15296"/>
                      <a:pt x="8631" y="11245"/>
                      <a:pt x="11896" y="7621"/>
                    </a:cubicBezTo>
                    <a:cubicBezTo>
                      <a:pt x="15524" y="3595"/>
                      <a:pt x="18689" y="89"/>
                      <a:pt x="22357" y="89"/>
                    </a:cubicBezTo>
                    <a:cubicBezTo>
                      <a:pt x="22584" y="89"/>
                      <a:pt x="22814" y="102"/>
                      <a:pt x="23046" y="130"/>
                    </a:cubicBezTo>
                    <a:cubicBezTo>
                      <a:pt x="25718" y="452"/>
                      <a:pt x="30171" y="2552"/>
                      <a:pt x="37971" y="17029"/>
                    </a:cubicBezTo>
                    <a:cubicBezTo>
                      <a:pt x="38091" y="17253"/>
                      <a:pt x="38212" y="17473"/>
                      <a:pt x="38332" y="17691"/>
                    </a:cubicBezTo>
                    <a:lnTo>
                      <a:pt x="38433" y="17691"/>
                    </a:lnTo>
                    <a:cubicBezTo>
                      <a:pt x="38305" y="17458"/>
                      <a:pt x="38176" y="17225"/>
                      <a:pt x="38048" y="16986"/>
                    </a:cubicBezTo>
                    <a:cubicBezTo>
                      <a:pt x="34918" y="11175"/>
                      <a:pt x="32163" y="6998"/>
                      <a:pt x="29629" y="4219"/>
                    </a:cubicBezTo>
                    <a:cubicBezTo>
                      <a:pt x="27295" y="1659"/>
                      <a:pt x="25144" y="294"/>
                      <a:pt x="23059" y="42"/>
                    </a:cubicBezTo>
                    <a:cubicBezTo>
                      <a:pt x="22822" y="14"/>
                      <a:pt x="22587" y="0"/>
                      <a:pt x="2235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4845088" y="4886775"/>
                <a:ext cx="59825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3930" h="3597" extrusionOk="0">
                    <a:moveTo>
                      <a:pt x="10487" y="0"/>
                    </a:moveTo>
                    <a:cubicBezTo>
                      <a:pt x="7051" y="0"/>
                      <a:pt x="3959" y="900"/>
                      <a:pt x="1234" y="2699"/>
                    </a:cubicBezTo>
                    <a:cubicBezTo>
                      <a:pt x="816" y="2975"/>
                      <a:pt x="403" y="3276"/>
                      <a:pt x="0" y="3597"/>
                    </a:cubicBezTo>
                    <a:lnTo>
                      <a:pt x="147" y="3597"/>
                    </a:lnTo>
                    <a:cubicBezTo>
                      <a:pt x="519" y="3305"/>
                      <a:pt x="898" y="3028"/>
                      <a:pt x="1285" y="2772"/>
                    </a:cubicBezTo>
                    <a:cubicBezTo>
                      <a:pt x="3994" y="984"/>
                      <a:pt x="7070" y="89"/>
                      <a:pt x="10490" y="89"/>
                    </a:cubicBezTo>
                    <a:cubicBezTo>
                      <a:pt x="14007" y="89"/>
                      <a:pt x="17888" y="1036"/>
                      <a:pt x="22107" y="2929"/>
                    </a:cubicBezTo>
                    <a:cubicBezTo>
                      <a:pt x="22641" y="3168"/>
                      <a:pt x="23165" y="3390"/>
                      <a:pt x="23681" y="3597"/>
                    </a:cubicBezTo>
                    <a:lnTo>
                      <a:pt x="23930" y="3597"/>
                    </a:lnTo>
                    <a:cubicBezTo>
                      <a:pt x="23344" y="3368"/>
                      <a:pt x="22752" y="3121"/>
                      <a:pt x="22146" y="2849"/>
                    </a:cubicBezTo>
                    <a:cubicBezTo>
                      <a:pt x="17913" y="950"/>
                      <a:pt x="14018" y="0"/>
                      <a:pt x="1048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569638" y="4411700"/>
                <a:ext cx="553200" cy="565050"/>
              </a:xfrm>
              <a:custGeom>
                <a:avLst/>
                <a:gdLst/>
                <a:ahLst/>
                <a:cxnLst/>
                <a:rect l="l" t="t" r="r" b="b"/>
                <a:pathLst>
                  <a:path w="22128" h="22602" extrusionOk="0">
                    <a:moveTo>
                      <a:pt x="21421" y="0"/>
                    </a:moveTo>
                    <a:cubicBezTo>
                      <a:pt x="21413" y="3"/>
                      <a:pt x="21403" y="3"/>
                      <a:pt x="21395" y="3"/>
                    </a:cubicBezTo>
                    <a:cubicBezTo>
                      <a:pt x="18414" y="13"/>
                      <a:pt x="15336" y="1824"/>
                      <a:pt x="11987" y="5538"/>
                    </a:cubicBezTo>
                    <a:cubicBezTo>
                      <a:pt x="9008" y="8845"/>
                      <a:pt x="6094" y="13318"/>
                      <a:pt x="3277" y="17645"/>
                    </a:cubicBezTo>
                    <a:cubicBezTo>
                      <a:pt x="2198" y="19300"/>
                      <a:pt x="1106" y="20976"/>
                      <a:pt x="0" y="22601"/>
                    </a:cubicBezTo>
                    <a:lnTo>
                      <a:pt x="108" y="22601"/>
                    </a:lnTo>
                    <a:cubicBezTo>
                      <a:pt x="1201" y="20992"/>
                      <a:pt x="2283" y="19333"/>
                      <a:pt x="3350" y="17692"/>
                    </a:cubicBezTo>
                    <a:cubicBezTo>
                      <a:pt x="6166" y="13371"/>
                      <a:pt x="9079" y="8899"/>
                      <a:pt x="12052" y="5598"/>
                    </a:cubicBezTo>
                    <a:cubicBezTo>
                      <a:pt x="15382" y="1903"/>
                      <a:pt x="18438" y="101"/>
                      <a:pt x="21395" y="91"/>
                    </a:cubicBezTo>
                    <a:lnTo>
                      <a:pt x="21421" y="91"/>
                    </a:lnTo>
                    <a:cubicBezTo>
                      <a:pt x="21657" y="91"/>
                      <a:pt x="21892" y="103"/>
                      <a:pt x="22127" y="126"/>
                    </a:cubicBezTo>
                    <a:lnTo>
                      <a:pt x="22127" y="35"/>
                    </a:lnTo>
                    <a:cubicBezTo>
                      <a:pt x="21892" y="13"/>
                      <a:pt x="21657" y="0"/>
                      <a:pt x="2142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953288" y="4564450"/>
                <a:ext cx="897650" cy="412250"/>
              </a:xfrm>
              <a:custGeom>
                <a:avLst/>
                <a:gdLst/>
                <a:ahLst/>
                <a:cxnLst/>
                <a:rect l="l" t="t" r="r" b="b"/>
                <a:pathLst>
                  <a:path w="35906" h="16490" extrusionOk="0">
                    <a:moveTo>
                      <a:pt x="20859" y="0"/>
                    </a:moveTo>
                    <a:cubicBezTo>
                      <a:pt x="17239" y="0"/>
                      <a:pt x="14078" y="3417"/>
                      <a:pt x="10453" y="7329"/>
                    </a:cubicBezTo>
                    <a:cubicBezTo>
                      <a:pt x="7464" y="10556"/>
                      <a:pt x="4157" y="14126"/>
                      <a:pt x="0" y="16490"/>
                    </a:cubicBezTo>
                    <a:lnTo>
                      <a:pt x="183" y="16490"/>
                    </a:lnTo>
                    <a:cubicBezTo>
                      <a:pt x="4284" y="14119"/>
                      <a:pt x="7558" y="10587"/>
                      <a:pt x="10519" y="7391"/>
                    </a:cubicBezTo>
                    <a:cubicBezTo>
                      <a:pt x="14127" y="3493"/>
                      <a:pt x="17274" y="89"/>
                      <a:pt x="20857" y="89"/>
                    </a:cubicBezTo>
                    <a:cubicBezTo>
                      <a:pt x="21111" y="89"/>
                      <a:pt x="21367" y="106"/>
                      <a:pt x="21626" y="141"/>
                    </a:cubicBezTo>
                    <a:cubicBezTo>
                      <a:pt x="24219" y="491"/>
                      <a:pt x="28497" y="2592"/>
                      <a:pt x="35804" y="16490"/>
                    </a:cubicBezTo>
                    <a:lnTo>
                      <a:pt x="35906" y="16490"/>
                    </a:lnTo>
                    <a:cubicBezTo>
                      <a:pt x="33028" y="11007"/>
                      <a:pt x="30470" y="7020"/>
                      <a:pt x="28098" y="4323"/>
                    </a:cubicBezTo>
                    <a:cubicBezTo>
                      <a:pt x="25817" y="1729"/>
                      <a:pt x="23703" y="331"/>
                      <a:pt x="21637" y="52"/>
                    </a:cubicBezTo>
                    <a:cubicBezTo>
                      <a:pt x="21374" y="16"/>
                      <a:pt x="21115" y="0"/>
                      <a:pt x="2085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874813" y="4897300"/>
                <a:ext cx="5533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3176" extrusionOk="0">
                    <a:moveTo>
                      <a:pt x="9878" y="1"/>
                    </a:moveTo>
                    <a:cubicBezTo>
                      <a:pt x="6534" y="1"/>
                      <a:pt x="3511" y="866"/>
                      <a:pt x="831" y="2599"/>
                    </a:cubicBezTo>
                    <a:cubicBezTo>
                      <a:pt x="550" y="2780"/>
                      <a:pt x="274" y="2974"/>
                      <a:pt x="1" y="3176"/>
                    </a:cubicBezTo>
                    <a:lnTo>
                      <a:pt x="149" y="3176"/>
                    </a:lnTo>
                    <a:cubicBezTo>
                      <a:pt x="390" y="3002"/>
                      <a:pt x="634" y="2832"/>
                      <a:pt x="879" y="2672"/>
                    </a:cubicBezTo>
                    <a:cubicBezTo>
                      <a:pt x="3544" y="950"/>
                      <a:pt x="6550" y="89"/>
                      <a:pt x="9877" y="89"/>
                    </a:cubicBezTo>
                    <a:cubicBezTo>
                      <a:pt x="13427" y="89"/>
                      <a:pt x="17342" y="1070"/>
                      <a:pt x="21596" y="3030"/>
                    </a:cubicBezTo>
                    <a:cubicBezTo>
                      <a:pt x="21704" y="3081"/>
                      <a:pt x="21809" y="3125"/>
                      <a:pt x="21917" y="3174"/>
                    </a:cubicBezTo>
                    <a:lnTo>
                      <a:pt x="22132" y="3174"/>
                    </a:lnTo>
                    <a:cubicBezTo>
                      <a:pt x="21966" y="3099"/>
                      <a:pt x="21800" y="3026"/>
                      <a:pt x="21632" y="2948"/>
                    </a:cubicBezTo>
                    <a:cubicBezTo>
                      <a:pt x="17368" y="984"/>
                      <a:pt x="13441" y="1"/>
                      <a:pt x="98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7594538" y="4437650"/>
                <a:ext cx="528300" cy="539100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1564" extrusionOk="0">
                    <a:moveTo>
                      <a:pt x="20749" y="1"/>
                    </a:moveTo>
                    <a:cubicBezTo>
                      <a:pt x="17750" y="1"/>
                      <a:pt x="14639" y="1838"/>
                      <a:pt x="11241" y="5619"/>
                    </a:cubicBezTo>
                    <a:cubicBezTo>
                      <a:pt x="8214" y="8985"/>
                      <a:pt x="5245" y="13543"/>
                      <a:pt x="2374" y="17947"/>
                    </a:cubicBezTo>
                    <a:cubicBezTo>
                      <a:pt x="1590" y="19151"/>
                      <a:pt x="799" y="20363"/>
                      <a:pt x="1" y="21563"/>
                    </a:cubicBezTo>
                    <a:lnTo>
                      <a:pt x="109" y="21563"/>
                    </a:lnTo>
                    <a:cubicBezTo>
                      <a:pt x="894" y="20382"/>
                      <a:pt x="1676" y="19184"/>
                      <a:pt x="2449" y="17997"/>
                    </a:cubicBezTo>
                    <a:cubicBezTo>
                      <a:pt x="8186" y="9193"/>
                      <a:pt x="14118" y="93"/>
                      <a:pt x="20750" y="93"/>
                    </a:cubicBezTo>
                    <a:lnTo>
                      <a:pt x="20759" y="93"/>
                    </a:lnTo>
                    <a:cubicBezTo>
                      <a:pt x="20884" y="93"/>
                      <a:pt x="21008" y="104"/>
                      <a:pt x="21131" y="110"/>
                    </a:cubicBezTo>
                    <a:lnTo>
                      <a:pt x="21131" y="21"/>
                    </a:lnTo>
                    <a:cubicBezTo>
                      <a:pt x="21008" y="14"/>
                      <a:pt x="20884" y="2"/>
                      <a:pt x="20759" y="2"/>
                    </a:cubicBezTo>
                    <a:cubicBezTo>
                      <a:pt x="20756" y="1"/>
                      <a:pt x="20752" y="1"/>
                      <a:pt x="2074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6002613" y="4594375"/>
                <a:ext cx="83895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33558" h="15295" extrusionOk="0">
                    <a:moveTo>
                      <a:pt x="19497" y="1"/>
                    </a:moveTo>
                    <a:cubicBezTo>
                      <a:pt x="15960" y="1"/>
                      <a:pt x="12812" y="3313"/>
                      <a:pt x="9206" y="7103"/>
                    </a:cubicBezTo>
                    <a:cubicBezTo>
                      <a:pt x="6517" y="9929"/>
                      <a:pt x="3569" y="13027"/>
                      <a:pt x="1" y="15293"/>
                    </a:cubicBezTo>
                    <a:lnTo>
                      <a:pt x="146" y="15293"/>
                    </a:lnTo>
                    <a:cubicBezTo>
                      <a:pt x="3690" y="13021"/>
                      <a:pt x="6619" y="9951"/>
                      <a:pt x="9271" y="7163"/>
                    </a:cubicBezTo>
                    <a:cubicBezTo>
                      <a:pt x="12862" y="3388"/>
                      <a:pt x="16003" y="92"/>
                      <a:pt x="19502" y="92"/>
                    </a:cubicBezTo>
                    <a:cubicBezTo>
                      <a:pt x="19777" y="92"/>
                      <a:pt x="20055" y="112"/>
                      <a:pt x="20335" y="154"/>
                    </a:cubicBezTo>
                    <a:cubicBezTo>
                      <a:pt x="22357" y="459"/>
                      <a:pt x="24417" y="1877"/>
                      <a:pt x="26632" y="4491"/>
                    </a:cubicBezTo>
                    <a:cubicBezTo>
                      <a:pt x="28733" y="6968"/>
                      <a:pt x="30976" y="10517"/>
                      <a:pt x="33457" y="15294"/>
                    </a:cubicBezTo>
                    <a:lnTo>
                      <a:pt x="33557" y="15294"/>
                    </a:lnTo>
                    <a:cubicBezTo>
                      <a:pt x="31063" y="10490"/>
                      <a:pt x="28811" y="6924"/>
                      <a:pt x="26698" y="4433"/>
                    </a:cubicBezTo>
                    <a:cubicBezTo>
                      <a:pt x="24470" y="1802"/>
                      <a:pt x="22392" y="376"/>
                      <a:pt x="20348" y="65"/>
                    </a:cubicBezTo>
                    <a:cubicBezTo>
                      <a:pt x="20062" y="22"/>
                      <a:pt x="19778" y="1"/>
                      <a:pt x="1949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7619038" y="4463550"/>
                <a:ext cx="5037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0526" extrusionOk="0">
                    <a:moveTo>
                      <a:pt x="20093" y="1"/>
                    </a:moveTo>
                    <a:cubicBezTo>
                      <a:pt x="13386" y="1"/>
                      <a:pt x="7336" y="9281"/>
                      <a:pt x="1486" y="18254"/>
                    </a:cubicBezTo>
                    <a:cubicBezTo>
                      <a:pt x="993" y="19010"/>
                      <a:pt x="498" y="19769"/>
                      <a:pt x="0" y="20526"/>
                    </a:cubicBezTo>
                    <a:lnTo>
                      <a:pt x="107" y="20526"/>
                    </a:lnTo>
                    <a:cubicBezTo>
                      <a:pt x="594" y="19785"/>
                      <a:pt x="1078" y="19041"/>
                      <a:pt x="1559" y="18303"/>
                    </a:cubicBezTo>
                    <a:cubicBezTo>
                      <a:pt x="7398" y="9347"/>
                      <a:pt x="13433" y="90"/>
                      <a:pt x="20093" y="90"/>
                    </a:cubicBezTo>
                    <a:lnTo>
                      <a:pt x="20150" y="90"/>
                    </a:lnTo>
                    <a:lnTo>
                      <a:pt x="2015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4905588" y="4907775"/>
                <a:ext cx="51092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0437" h="2759" extrusionOk="0">
                    <a:moveTo>
                      <a:pt x="9225" y="1"/>
                    </a:moveTo>
                    <a:cubicBezTo>
                      <a:pt x="5973" y="1"/>
                      <a:pt x="3021" y="834"/>
                      <a:pt x="388" y="2501"/>
                    </a:cubicBezTo>
                    <a:cubicBezTo>
                      <a:pt x="258" y="2584"/>
                      <a:pt x="130" y="2672"/>
                      <a:pt x="1" y="2758"/>
                    </a:cubicBezTo>
                    <a:lnTo>
                      <a:pt x="162" y="2758"/>
                    </a:lnTo>
                    <a:cubicBezTo>
                      <a:pt x="254" y="2699"/>
                      <a:pt x="345" y="2636"/>
                      <a:pt x="437" y="2577"/>
                    </a:cubicBezTo>
                    <a:cubicBezTo>
                      <a:pt x="3056" y="920"/>
                      <a:pt x="5993" y="92"/>
                      <a:pt x="9229" y="92"/>
                    </a:cubicBezTo>
                    <a:cubicBezTo>
                      <a:pt x="12580" y="92"/>
                      <a:pt x="16252" y="980"/>
                      <a:pt x="20221" y="2758"/>
                    </a:cubicBezTo>
                    <a:lnTo>
                      <a:pt x="20437" y="2758"/>
                    </a:lnTo>
                    <a:cubicBezTo>
                      <a:pt x="16385" y="920"/>
                      <a:pt x="12640" y="1"/>
                      <a:pt x="92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7643313" y="4489650"/>
                <a:ext cx="479450" cy="487050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19482" extrusionOk="0">
                    <a:moveTo>
                      <a:pt x="19178" y="1"/>
                    </a:moveTo>
                    <a:cubicBezTo>
                      <a:pt x="12551" y="247"/>
                      <a:pt x="6480" y="9548"/>
                      <a:pt x="604" y="18555"/>
                    </a:cubicBezTo>
                    <a:cubicBezTo>
                      <a:pt x="403" y="18863"/>
                      <a:pt x="202" y="19172"/>
                      <a:pt x="0" y="19482"/>
                    </a:cubicBezTo>
                    <a:lnTo>
                      <a:pt x="107" y="19482"/>
                    </a:lnTo>
                    <a:cubicBezTo>
                      <a:pt x="296" y="19188"/>
                      <a:pt x="489" y="18895"/>
                      <a:pt x="678" y="18604"/>
                    </a:cubicBezTo>
                    <a:cubicBezTo>
                      <a:pt x="6539" y="9617"/>
                      <a:pt x="12597" y="337"/>
                      <a:pt x="19178" y="91"/>
                    </a:cubicBezTo>
                    <a:lnTo>
                      <a:pt x="19178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6049413" y="4624300"/>
                <a:ext cx="783600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14095" extrusionOk="0">
                    <a:moveTo>
                      <a:pt x="18236" y="1"/>
                    </a:moveTo>
                    <a:cubicBezTo>
                      <a:pt x="14782" y="1"/>
                      <a:pt x="11644" y="3210"/>
                      <a:pt x="8056" y="6877"/>
                    </a:cubicBezTo>
                    <a:cubicBezTo>
                      <a:pt x="5670" y="9316"/>
                      <a:pt x="3064" y="11980"/>
                      <a:pt x="0" y="14094"/>
                    </a:cubicBezTo>
                    <a:lnTo>
                      <a:pt x="154" y="14094"/>
                    </a:lnTo>
                    <a:cubicBezTo>
                      <a:pt x="3179" y="11987"/>
                      <a:pt x="5756" y="9352"/>
                      <a:pt x="8120" y="6938"/>
                    </a:cubicBezTo>
                    <a:cubicBezTo>
                      <a:pt x="11694" y="3284"/>
                      <a:pt x="14818" y="89"/>
                      <a:pt x="18237" y="89"/>
                    </a:cubicBezTo>
                    <a:cubicBezTo>
                      <a:pt x="18535" y="89"/>
                      <a:pt x="18836" y="113"/>
                      <a:pt x="19140" y="164"/>
                    </a:cubicBezTo>
                    <a:cubicBezTo>
                      <a:pt x="21142" y="496"/>
                      <a:pt x="23166" y="1945"/>
                      <a:pt x="25329" y="4594"/>
                    </a:cubicBezTo>
                    <a:cubicBezTo>
                      <a:pt x="27173" y="6852"/>
                      <a:pt x="29121" y="9982"/>
                      <a:pt x="31242" y="14094"/>
                    </a:cubicBezTo>
                    <a:lnTo>
                      <a:pt x="31343" y="14094"/>
                    </a:lnTo>
                    <a:cubicBezTo>
                      <a:pt x="29211" y="9955"/>
                      <a:pt x="27252" y="6806"/>
                      <a:pt x="25400" y="4536"/>
                    </a:cubicBezTo>
                    <a:cubicBezTo>
                      <a:pt x="23224" y="1875"/>
                      <a:pt x="21181" y="414"/>
                      <a:pt x="19157" y="78"/>
                    </a:cubicBezTo>
                    <a:cubicBezTo>
                      <a:pt x="18848" y="26"/>
                      <a:pt x="18541" y="1"/>
                      <a:pt x="1823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4937713" y="4918300"/>
                <a:ext cx="4668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2336" extrusionOk="0">
                    <a:moveTo>
                      <a:pt x="8526" y="1"/>
                    </a:moveTo>
                    <a:cubicBezTo>
                      <a:pt x="5408" y="1"/>
                      <a:pt x="2560" y="779"/>
                      <a:pt x="0" y="2336"/>
                    </a:cubicBezTo>
                    <a:lnTo>
                      <a:pt x="174" y="2336"/>
                    </a:lnTo>
                    <a:cubicBezTo>
                      <a:pt x="2687" y="838"/>
                      <a:pt x="5476" y="90"/>
                      <a:pt x="8526" y="90"/>
                    </a:cubicBezTo>
                    <a:cubicBezTo>
                      <a:pt x="11578" y="90"/>
                      <a:pt x="14891" y="839"/>
                      <a:pt x="18447" y="2336"/>
                    </a:cubicBezTo>
                    <a:lnTo>
                      <a:pt x="18674" y="2336"/>
                    </a:lnTo>
                    <a:cubicBezTo>
                      <a:pt x="15033" y="779"/>
                      <a:pt x="11645" y="1"/>
                      <a:pt x="852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7667538" y="4515900"/>
                <a:ext cx="455275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18432" extrusionOk="0">
                    <a:moveTo>
                      <a:pt x="18210" y="1"/>
                    </a:moveTo>
                    <a:cubicBezTo>
                      <a:pt x="11782" y="526"/>
                      <a:pt x="5796" y="9553"/>
                      <a:pt x="1" y="18432"/>
                    </a:cubicBezTo>
                    <a:lnTo>
                      <a:pt x="107" y="18432"/>
                    </a:lnTo>
                    <a:cubicBezTo>
                      <a:pt x="5878" y="9589"/>
                      <a:pt x="11840" y="618"/>
                      <a:pt x="18210" y="91"/>
                    </a:cubicBezTo>
                    <a:lnTo>
                      <a:pt x="1821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6094988" y="4654175"/>
                <a:ext cx="730425" cy="322525"/>
              </a:xfrm>
              <a:custGeom>
                <a:avLst/>
                <a:gdLst/>
                <a:ahLst/>
                <a:cxnLst/>
                <a:rect l="l" t="t" r="r" b="b"/>
                <a:pathLst>
                  <a:path w="29217" h="12901" extrusionOk="0">
                    <a:moveTo>
                      <a:pt x="17025" y="1"/>
                    </a:moveTo>
                    <a:cubicBezTo>
                      <a:pt x="13650" y="1"/>
                      <a:pt x="10524" y="3110"/>
                      <a:pt x="6954" y="6657"/>
                    </a:cubicBezTo>
                    <a:cubicBezTo>
                      <a:pt x="4855" y="8742"/>
                      <a:pt x="2589" y="10991"/>
                      <a:pt x="1" y="12901"/>
                    </a:cubicBezTo>
                    <a:lnTo>
                      <a:pt x="151" y="12901"/>
                    </a:lnTo>
                    <a:cubicBezTo>
                      <a:pt x="2702" y="11003"/>
                      <a:pt x="4942" y="8781"/>
                      <a:pt x="7016" y="6719"/>
                    </a:cubicBezTo>
                    <a:cubicBezTo>
                      <a:pt x="10571" y="3186"/>
                      <a:pt x="13685" y="88"/>
                      <a:pt x="17025" y="88"/>
                    </a:cubicBezTo>
                    <a:cubicBezTo>
                      <a:pt x="17347" y="88"/>
                      <a:pt x="17671" y="117"/>
                      <a:pt x="17998" y="177"/>
                    </a:cubicBezTo>
                    <a:cubicBezTo>
                      <a:pt x="19978" y="538"/>
                      <a:pt x="21967" y="2018"/>
                      <a:pt x="24077" y="4701"/>
                    </a:cubicBezTo>
                    <a:cubicBezTo>
                      <a:pt x="25668" y="6723"/>
                      <a:pt x="27332" y="9428"/>
                      <a:pt x="29116" y="12899"/>
                    </a:cubicBezTo>
                    <a:lnTo>
                      <a:pt x="29217" y="12899"/>
                    </a:lnTo>
                    <a:cubicBezTo>
                      <a:pt x="27422" y="9404"/>
                      <a:pt x="25750" y="6680"/>
                      <a:pt x="24148" y="4645"/>
                    </a:cubicBezTo>
                    <a:cubicBezTo>
                      <a:pt x="22026" y="1946"/>
                      <a:pt x="20020" y="455"/>
                      <a:pt x="18015" y="91"/>
                    </a:cubicBezTo>
                    <a:cubicBezTo>
                      <a:pt x="17682" y="30"/>
                      <a:pt x="17353" y="1"/>
                      <a:pt x="170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4971663" y="4928675"/>
                <a:ext cx="420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6803" h="1921" extrusionOk="0">
                    <a:moveTo>
                      <a:pt x="7756" y="1"/>
                    </a:moveTo>
                    <a:cubicBezTo>
                      <a:pt x="4952" y="1"/>
                      <a:pt x="2362" y="641"/>
                      <a:pt x="0" y="1921"/>
                    </a:cubicBezTo>
                    <a:lnTo>
                      <a:pt x="191" y="1921"/>
                    </a:lnTo>
                    <a:cubicBezTo>
                      <a:pt x="2500" y="701"/>
                      <a:pt x="5025" y="92"/>
                      <a:pt x="7756" y="92"/>
                    </a:cubicBezTo>
                    <a:cubicBezTo>
                      <a:pt x="10488" y="92"/>
                      <a:pt x="13424" y="701"/>
                      <a:pt x="16554" y="1921"/>
                    </a:cubicBezTo>
                    <a:lnTo>
                      <a:pt x="16803" y="1921"/>
                    </a:lnTo>
                    <a:cubicBezTo>
                      <a:pt x="13582" y="641"/>
                      <a:pt x="10562" y="1"/>
                      <a:pt x="775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7691788" y="4542725"/>
                <a:ext cx="431025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17241" h="17359" extrusionOk="0">
                    <a:moveTo>
                      <a:pt x="17240" y="1"/>
                    </a:moveTo>
                    <a:cubicBezTo>
                      <a:pt x="11223" y="763"/>
                      <a:pt x="5523" y="8936"/>
                      <a:pt x="0" y="17359"/>
                    </a:cubicBezTo>
                    <a:lnTo>
                      <a:pt x="105" y="17359"/>
                    </a:lnTo>
                    <a:cubicBezTo>
                      <a:pt x="5605" y="8973"/>
                      <a:pt x="11278" y="855"/>
                      <a:pt x="17240" y="91"/>
                    </a:cubicBezTo>
                    <a:lnTo>
                      <a:pt x="1724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6140013" y="4683975"/>
                <a:ext cx="678600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1711" extrusionOk="0">
                    <a:moveTo>
                      <a:pt x="15842" y="1"/>
                    </a:moveTo>
                    <a:cubicBezTo>
                      <a:pt x="12541" y="1"/>
                      <a:pt x="9424" y="3009"/>
                      <a:pt x="5872" y="6440"/>
                    </a:cubicBezTo>
                    <a:cubicBezTo>
                      <a:pt x="4070" y="8182"/>
                      <a:pt x="2142" y="10042"/>
                      <a:pt x="1" y="11709"/>
                    </a:cubicBezTo>
                    <a:lnTo>
                      <a:pt x="147" y="11709"/>
                    </a:lnTo>
                    <a:cubicBezTo>
                      <a:pt x="2258" y="10057"/>
                      <a:pt x="4156" y="8224"/>
                      <a:pt x="5935" y="6505"/>
                    </a:cubicBezTo>
                    <a:cubicBezTo>
                      <a:pt x="9473" y="3086"/>
                      <a:pt x="12576" y="90"/>
                      <a:pt x="15843" y="90"/>
                    </a:cubicBezTo>
                    <a:cubicBezTo>
                      <a:pt x="16186" y="90"/>
                      <a:pt x="16531" y="123"/>
                      <a:pt x="16878" y="192"/>
                    </a:cubicBezTo>
                    <a:cubicBezTo>
                      <a:pt x="18839" y="583"/>
                      <a:pt x="20793" y="2093"/>
                      <a:pt x="22852" y="4809"/>
                    </a:cubicBezTo>
                    <a:cubicBezTo>
                      <a:pt x="24192" y="6578"/>
                      <a:pt x="25580" y="8864"/>
                      <a:pt x="27043" y="11710"/>
                    </a:cubicBezTo>
                    <a:lnTo>
                      <a:pt x="27144" y="11710"/>
                    </a:lnTo>
                    <a:cubicBezTo>
                      <a:pt x="25669" y="8841"/>
                      <a:pt x="24273" y="6538"/>
                      <a:pt x="22922" y="4757"/>
                    </a:cubicBezTo>
                    <a:cubicBezTo>
                      <a:pt x="20851" y="2019"/>
                      <a:pt x="18879" y="498"/>
                      <a:pt x="16894" y="104"/>
                    </a:cubicBezTo>
                    <a:cubicBezTo>
                      <a:pt x="16541" y="34"/>
                      <a:pt x="16191" y="1"/>
                      <a:pt x="1584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08038" y="4939075"/>
                <a:ext cx="369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505" extrusionOk="0">
                    <a:moveTo>
                      <a:pt x="6893" y="1"/>
                    </a:moveTo>
                    <a:cubicBezTo>
                      <a:pt x="4430" y="1"/>
                      <a:pt x="2129" y="502"/>
                      <a:pt x="1" y="1505"/>
                    </a:cubicBezTo>
                    <a:lnTo>
                      <a:pt x="209" y="1505"/>
                    </a:lnTo>
                    <a:cubicBezTo>
                      <a:pt x="2276" y="562"/>
                      <a:pt x="4506" y="91"/>
                      <a:pt x="6889" y="91"/>
                    </a:cubicBezTo>
                    <a:cubicBezTo>
                      <a:pt x="9273" y="91"/>
                      <a:pt x="11810" y="562"/>
                      <a:pt x="14493" y="1505"/>
                    </a:cubicBezTo>
                    <a:lnTo>
                      <a:pt x="14761" y="1505"/>
                    </a:lnTo>
                    <a:cubicBezTo>
                      <a:pt x="11981" y="502"/>
                      <a:pt x="9356" y="1"/>
                      <a:pt x="689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047588" y="4949425"/>
                <a:ext cx="3119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091" extrusionOk="0">
                    <a:moveTo>
                      <a:pt x="5896" y="0"/>
                    </a:moveTo>
                    <a:cubicBezTo>
                      <a:pt x="3816" y="0"/>
                      <a:pt x="1848" y="363"/>
                      <a:pt x="1" y="1091"/>
                    </a:cubicBezTo>
                    <a:lnTo>
                      <a:pt x="255" y="1091"/>
                    </a:lnTo>
                    <a:cubicBezTo>
                      <a:pt x="2029" y="425"/>
                      <a:pt x="3912" y="92"/>
                      <a:pt x="5899" y="92"/>
                    </a:cubicBezTo>
                    <a:cubicBezTo>
                      <a:pt x="7888" y="92"/>
                      <a:pt x="9980" y="425"/>
                      <a:pt x="12172" y="1091"/>
                    </a:cubicBezTo>
                    <a:lnTo>
                      <a:pt x="12479" y="1091"/>
                    </a:lnTo>
                    <a:cubicBezTo>
                      <a:pt x="10175" y="364"/>
                      <a:pt x="7979" y="0"/>
                      <a:pt x="589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7716163" y="4569675"/>
                <a:ext cx="406650" cy="407025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81" extrusionOk="0">
                    <a:moveTo>
                      <a:pt x="16265" y="0"/>
                    </a:moveTo>
                    <a:cubicBezTo>
                      <a:pt x="10648" y="964"/>
                      <a:pt x="5247" y="8350"/>
                      <a:pt x="0" y="16281"/>
                    </a:cubicBezTo>
                    <a:lnTo>
                      <a:pt x="107" y="16281"/>
                    </a:lnTo>
                    <a:cubicBezTo>
                      <a:pt x="5328" y="8391"/>
                      <a:pt x="10700" y="1056"/>
                      <a:pt x="16265" y="91"/>
                    </a:cubicBezTo>
                    <a:lnTo>
                      <a:pt x="16265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6184513" y="4713725"/>
                <a:ext cx="628100" cy="263025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10521" extrusionOk="0">
                    <a:moveTo>
                      <a:pt x="14678" y="1"/>
                    </a:moveTo>
                    <a:cubicBezTo>
                      <a:pt x="11448" y="1"/>
                      <a:pt x="8345" y="2911"/>
                      <a:pt x="4811" y="6228"/>
                    </a:cubicBezTo>
                    <a:cubicBezTo>
                      <a:pt x="3311" y="7638"/>
                      <a:pt x="1723" y="9126"/>
                      <a:pt x="0" y="10520"/>
                    </a:cubicBezTo>
                    <a:lnTo>
                      <a:pt x="141" y="10520"/>
                    </a:lnTo>
                    <a:cubicBezTo>
                      <a:pt x="1831" y="9146"/>
                      <a:pt x="3393" y="7681"/>
                      <a:pt x="4873" y="6294"/>
                    </a:cubicBezTo>
                    <a:cubicBezTo>
                      <a:pt x="8393" y="2991"/>
                      <a:pt x="11481" y="92"/>
                      <a:pt x="14679" y="92"/>
                    </a:cubicBezTo>
                    <a:cubicBezTo>
                      <a:pt x="15043" y="92"/>
                      <a:pt x="15409" y="130"/>
                      <a:pt x="15777" y="209"/>
                    </a:cubicBezTo>
                    <a:cubicBezTo>
                      <a:pt x="17719" y="626"/>
                      <a:pt x="19639" y="2166"/>
                      <a:pt x="21646" y="4919"/>
                    </a:cubicBezTo>
                    <a:cubicBezTo>
                      <a:pt x="22737" y="6416"/>
                      <a:pt x="23858" y="8272"/>
                      <a:pt x="25023" y="10520"/>
                    </a:cubicBezTo>
                    <a:lnTo>
                      <a:pt x="25124" y="10520"/>
                    </a:lnTo>
                    <a:cubicBezTo>
                      <a:pt x="23947" y="8249"/>
                      <a:pt x="22818" y="6376"/>
                      <a:pt x="21718" y="4866"/>
                    </a:cubicBezTo>
                    <a:cubicBezTo>
                      <a:pt x="19697" y="2093"/>
                      <a:pt x="17759" y="541"/>
                      <a:pt x="15796" y="119"/>
                    </a:cubicBezTo>
                    <a:cubicBezTo>
                      <a:pt x="15421" y="39"/>
                      <a:pt x="15049" y="1"/>
                      <a:pt x="146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7740763" y="4597175"/>
                <a:ext cx="382050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5282" h="15181" extrusionOk="0">
                    <a:moveTo>
                      <a:pt x="15281" y="0"/>
                    </a:moveTo>
                    <a:cubicBezTo>
                      <a:pt x="10054" y="1134"/>
                      <a:pt x="4962" y="7776"/>
                      <a:pt x="0" y="15181"/>
                    </a:cubicBezTo>
                    <a:lnTo>
                      <a:pt x="107" y="15181"/>
                    </a:lnTo>
                    <a:cubicBezTo>
                      <a:pt x="5041" y="7819"/>
                      <a:pt x="10103" y="1224"/>
                      <a:pt x="15281" y="92"/>
                    </a:cubicBezTo>
                    <a:lnTo>
                      <a:pt x="15281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6228838" y="4743375"/>
                <a:ext cx="578425" cy="233325"/>
              </a:xfrm>
              <a:custGeom>
                <a:avLst/>
                <a:gdLst/>
                <a:ahLst/>
                <a:cxnLst/>
                <a:rect l="l" t="t" r="r" b="b"/>
                <a:pathLst>
                  <a:path w="23137" h="9333" extrusionOk="0">
                    <a:moveTo>
                      <a:pt x="13517" y="1"/>
                    </a:moveTo>
                    <a:cubicBezTo>
                      <a:pt x="10354" y="1"/>
                      <a:pt x="7266" y="2815"/>
                      <a:pt x="3753" y="6020"/>
                    </a:cubicBezTo>
                    <a:cubicBezTo>
                      <a:pt x="2562" y="7105"/>
                      <a:pt x="1319" y="8237"/>
                      <a:pt x="0" y="9333"/>
                    </a:cubicBezTo>
                    <a:lnTo>
                      <a:pt x="140" y="9333"/>
                    </a:lnTo>
                    <a:cubicBezTo>
                      <a:pt x="1430" y="8257"/>
                      <a:pt x="2647" y="7148"/>
                      <a:pt x="3814" y="6085"/>
                    </a:cubicBezTo>
                    <a:cubicBezTo>
                      <a:pt x="7314" y="2894"/>
                      <a:pt x="10389" y="89"/>
                      <a:pt x="13519" y="89"/>
                    </a:cubicBezTo>
                    <a:cubicBezTo>
                      <a:pt x="13905" y="89"/>
                      <a:pt x="14293" y="132"/>
                      <a:pt x="14682" y="222"/>
                    </a:cubicBezTo>
                    <a:cubicBezTo>
                      <a:pt x="16606" y="667"/>
                      <a:pt x="18492" y="2240"/>
                      <a:pt x="20447" y="5028"/>
                    </a:cubicBezTo>
                    <a:cubicBezTo>
                      <a:pt x="21288" y="6229"/>
                      <a:pt x="22145" y="7661"/>
                      <a:pt x="23025" y="9333"/>
                    </a:cubicBezTo>
                    <a:lnTo>
                      <a:pt x="23136" y="9333"/>
                    </a:lnTo>
                    <a:cubicBezTo>
                      <a:pt x="20176" y="3690"/>
                      <a:pt x="17468" y="776"/>
                      <a:pt x="14700" y="136"/>
                    </a:cubicBezTo>
                    <a:cubicBezTo>
                      <a:pt x="14304" y="44"/>
                      <a:pt x="13910" y="1"/>
                      <a:pt x="1351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093113" y="4959800"/>
                <a:ext cx="2438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676" extrusionOk="0">
                    <a:moveTo>
                      <a:pt x="4671" y="1"/>
                    </a:moveTo>
                    <a:cubicBezTo>
                      <a:pt x="3046" y="1"/>
                      <a:pt x="1488" y="226"/>
                      <a:pt x="1" y="676"/>
                    </a:cubicBezTo>
                    <a:lnTo>
                      <a:pt x="323" y="676"/>
                    </a:lnTo>
                    <a:cubicBezTo>
                      <a:pt x="1715" y="285"/>
                      <a:pt x="3167" y="89"/>
                      <a:pt x="4678" y="89"/>
                    </a:cubicBezTo>
                    <a:cubicBezTo>
                      <a:pt x="6189" y="89"/>
                      <a:pt x="7758" y="285"/>
                      <a:pt x="9385" y="676"/>
                    </a:cubicBezTo>
                    <a:lnTo>
                      <a:pt x="9751" y="676"/>
                    </a:lnTo>
                    <a:cubicBezTo>
                      <a:pt x="7992" y="226"/>
                      <a:pt x="6298" y="1"/>
                      <a:pt x="4671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6273438" y="4773000"/>
                <a:ext cx="52865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8148" extrusionOk="0">
                    <a:moveTo>
                      <a:pt x="12348" y="0"/>
                    </a:moveTo>
                    <a:cubicBezTo>
                      <a:pt x="9251" y="0"/>
                      <a:pt x="6176" y="2720"/>
                      <a:pt x="2681" y="5816"/>
                    </a:cubicBezTo>
                    <a:cubicBezTo>
                      <a:pt x="1818" y="6580"/>
                      <a:pt x="926" y="7367"/>
                      <a:pt x="0" y="8148"/>
                    </a:cubicBezTo>
                    <a:lnTo>
                      <a:pt x="138" y="8148"/>
                    </a:lnTo>
                    <a:cubicBezTo>
                      <a:pt x="1036" y="7388"/>
                      <a:pt x="1902" y="6623"/>
                      <a:pt x="2740" y="5882"/>
                    </a:cubicBezTo>
                    <a:cubicBezTo>
                      <a:pt x="6221" y="2800"/>
                      <a:pt x="9283" y="89"/>
                      <a:pt x="12348" y="89"/>
                    </a:cubicBezTo>
                    <a:cubicBezTo>
                      <a:pt x="12755" y="89"/>
                      <a:pt x="13163" y="137"/>
                      <a:pt x="13572" y="238"/>
                    </a:cubicBezTo>
                    <a:cubicBezTo>
                      <a:pt x="16055" y="854"/>
                      <a:pt x="18471" y="3375"/>
                      <a:pt x="21046" y="8148"/>
                    </a:cubicBezTo>
                    <a:lnTo>
                      <a:pt x="21145" y="8148"/>
                    </a:lnTo>
                    <a:cubicBezTo>
                      <a:pt x="18547" y="3323"/>
                      <a:pt x="16108" y="776"/>
                      <a:pt x="13594" y="152"/>
                    </a:cubicBezTo>
                    <a:cubicBezTo>
                      <a:pt x="13177" y="49"/>
                      <a:pt x="12763" y="0"/>
                      <a:pt x="1234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7765713" y="4624825"/>
                <a:ext cx="357125" cy="351875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4075" extrusionOk="0">
                    <a:moveTo>
                      <a:pt x="14284" y="0"/>
                    </a:moveTo>
                    <a:cubicBezTo>
                      <a:pt x="9439" y="1265"/>
                      <a:pt x="4668" y="7224"/>
                      <a:pt x="0" y="14075"/>
                    </a:cubicBezTo>
                    <a:lnTo>
                      <a:pt x="108" y="14075"/>
                    </a:lnTo>
                    <a:cubicBezTo>
                      <a:pt x="4748" y="7270"/>
                      <a:pt x="9488" y="1355"/>
                      <a:pt x="14284" y="93"/>
                    </a:cubicBezTo>
                    <a:lnTo>
                      <a:pt x="14284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7790563" y="4653050"/>
                <a:ext cx="332250" cy="323650"/>
              </a:xfrm>
              <a:custGeom>
                <a:avLst/>
                <a:gdLst/>
                <a:ahLst/>
                <a:cxnLst/>
                <a:rect l="l" t="t" r="r" b="b"/>
                <a:pathLst>
                  <a:path w="13290" h="12946" extrusionOk="0">
                    <a:moveTo>
                      <a:pt x="13289" y="1"/>
                    </a:moveTo>
                    <a:cubicBezTo>
                      <a:pt x="8817" y="1360"/>
                      <a:pt x="4370" y="6669"/>
                      <a:pt x="0" y="12946"/>
                    </a:cubicBezTo>
                    <a:lnTo>
                      <a:pt x="108" y="12946"/>
                    </a:lnTo>
                    <a:cubicBezTo>
                      <a:pt x="4450" y="6716"/>
                      <a:pt x="8865" y="1452"/>
                      <a:pt x="13289" y="94"/>
                    </a:cubicBezTo>
                    <a:lnTo>
                      <a:pt x="13289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318263" y="4802800"/>
                <a:ext cx="478350" cy="173900"/>
              </a:xfrm>
              <a:custGeom>
                <a:avLst/>
                <a:gdLst/>
                <a:ahLst/>
                <a:cxnLst/>
                <a:rect l="l" t="t" r="r" b="b"/>
                <a:pathLst>
                  <a:path w="19134" h="6956" extrusionOk="0">
                    <a:moveTo>
                      <a:pt x="11137" y="1"/>
                    </a:moveTo>
                    <a:cubicBezTo>
                      <a:pt x="8099" y="1"/>
                      <a:pt x="5041" y="2630"/>
                      <a:pt x="1568" y="5615"/>
                    </a:cubicBezTo>
                    <a:cubicBezTo>
                      <a:pt x="1056" y="6057"/>
                      <a:pt x="533" y="6505"/>
                      <a:pt x="1" y="6956"/>
                    </a:cubicBezTo>
                    <a:lnTo>
                      <a:pt x="140" y="6956"/>
                    </a:lnTo>
                    <a:cubicBezTo>
                      <a:pt x="645" y="6527"/>
                      <a:pt x="1141" y="6101"/>
                      <a:pt x="1629" y="5683"/>
                    </a:cubicBezTo>
                    <a:cubicBezTo>
                      <a:pt x="5086" y="2708"/>
                      <a:pt x="8132" y="89"/>
                      <a:pt x="11137" y="89"/>
                    </a:cubicBezTo>
                    <a:cubicBezTo>
                      <a:pt x="11565" y="89"/>
                      <a:pt x="11993" y="143"/>
                      <a:pt x="12421" y="256"/>
                    </a:cubicBezTo>
                    <a:cubicBezTo>
                      <a:pt x="14643" y="843"/>
                      <a:pt x="16793" y="2992"/>
                      <a:pt x="19034" y="6956"/>
                    </a:cubicBezTo>
                    <a:lnTo>
                      <a:pt x="19133" y="6956"/>
                    </a:lnTo>
                    <a:cubicBezTo>
                      <a:pt x="16870" y="2941"/>
                      <a:pt x="14696" y="765"/>
                      <a:pt x="12442" y="170"/>
                    </a:cubicBezTo>
                    <a:cubicBezTo>
                      <a:pt x="12007" y="55"/>
                      <a:pt x="11572" y="1"/>
                      <a:pt x="1113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7816438" y="4681375"/>
                <a:ext cx="306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12255" h="11813" extrusionOk="0">
                    <a:moveTo>
                      <a:pt x="12254" y="1"/>
                    </a:moveTo>
                    <a:cubicBezTo>
                      <a:pt x="8156" y="1426"/>
                      <a:pt x="4054" y="6130"/>
                      <a:pt x="1" y="11813"/>
                    </a:cubicBezTo>
                    <a:lnTo>
                      <a:pt x="110" y="11813"/>
                    </a:lnTo>
                    <a:cubicBezTo>
                      <a:pt x="4133" y="6177"/>
                      <a:pt x="8204" y="1517"/>
                      <a:pt x="12254" y="96"/>
                    </a:cubicBezTo>
                    <a:lnTo>
                      <a:pt x="12254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364463" y="4832175"/>
                <a:ext cx="42722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7089" h="5781" extrusionOk="0">
                    <a:moveTo>
                      <a:pt x="9913" y="0"/>
                    </a:moveTo>
                    <a:cubicBezTo>
                      <a:pt x="6935" y="0"/>
                      <a:pt x="3891" y="2540"/>
                      <a:pt x="437" y="5420"/>
                    </a:cubicBezTo>
                    <a:cubicBezTo>
                      <a:pt x="293" y="5539"/>
                      <a:pt x="148" y="5660"/>
                      <a:pt x="1" y="5781"/>
                    </a:cubicBezTo>
                    <a:lnTo>
                      <a:pt x="140" y="5781"/>
                    </a:lnTo>
                    <a:cubicBezTo>
                      <a:pt x="257" y="5683"/>
                      <a:pt x="375" y="5585"/>
                      <a:pt x="493" y="5487"/>
                    </a:cubicBezTo>
                    <a:cubicBezTo>
                      <a:pt x="3931" y="2619"/>
                      <a:pt x="6963" y="89"/>
                      <a:pt x="9911" y="89"/>
                    </a:cubicBezTo>
                    <a:cubicBezTo>
                      <a:pt x="10362" y="89"/>
                      <a:pt x="10811" y="149"/>
                      <a:pt x="11259" y="275"/>
                    </a:cubicBezTo>
                    <a:cubicBezTo>
                      <a:pt x="13205" y="824"/>
                      <a:pt x="15079" y="2598"/>
                      <a:pt x="16988" y="5781"/>
                    </a:cubicBezTo>
                    <a:lnTo>
                      <a:pt x="17088" y="5781"/>
                    </a:lnTo>
                    <a:cubicBezTo>
                      <a:pt x="15158" y="2547"/>
                      <a:pt x="13260" y="745"/>
                      <a:pt x="11283" y="188"/>
                    </a:cubicBezTo>
                    <a:cubicBezTo>
                      <a:pt x="10827" y="60"/>
                      <a:pt x="10371" y="0"/>
                      <a:pt x="991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412413" y="4861450"/>
                <a:ext cx="373875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14955" h="4610" extrusionOk="0">
                    <a:moveTo>
                      <a:pt x="8619" y="0"/>
                    </a:moveTo>
                    <a:cubicBezTo>
                      <a:pt x="5917" y="0"/>
                      <a:pt x="3122" y="2097"/>
                      <a:pt x="0" y="4610"/>
                    </a:cubicBezTo>
                    <a:lnTo>
                      <a:pt x="143" y="4610"/>
                    </a:lnTo>
                    <a:cubicBezTo>
                      <a:pt x="3216" y="2140"/>
                      <a:pt x="5973" y="91"/>
                      <a:pt x="8620" y="91"/>
                    </a:cubicBezTo>
                    <a:cubicBezTo>
                      <a:pt x="9092" y="91"/>
                      <a:pt x="9562" y="156"/>
                      <a:pt x="10028" y="296"/>
                    </a:cubicBezTo>
                    <a:cubicBezTo>
                      <a:pt x="11681" y="791"/>
                      <a:pt x="13265" y="2192"/>
                      <a:pt x="14851" y="4610"/>
                    </a:cubicBezTo>
                    <a:lnTo>
                      <a:pt x="14955" y="4610"/>
                    </a:lnTo>
                    <a:cubicBezTo>
                      <a:pt x="13347" y="2139"/>
                      <a:pt x="11737" y="713"/>
                      <a:pt x="10056" y="210"/>
                    </a:cubicBezTo>
                    <a:cubicBezTo>
                      <a:pt x="9579" y="67"/>
                      <a:pt x="9100" y="0"/>
                      <a:pt x="86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842913" y="4710250"/>
                <a:ext cx="279900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10658" extrusionOk="0">
                    <a:moveTo>
                      <a:pt x="11195" y="1"/>
                    </a:moveTo>
                    <a:cubicBezTo>
                      <a:pt x="7473" y="1455"/>
                      <a:pt x="3723" y="5582"/>
                      <a:pt x="0" y="10658"/>
                    </a:cubicBezTo>
                    <a:lnTo>
                      <a:pt x="111" y="10658"/>
                    </a:lnTo>
                    <a:cubicBezTo>
                      <a:pt x="3801" y="5629"/>
                      <a:pt x="7516" y="1547"/>
                      <a:pt x="11195" y="96"/>
                    </a:cubicBezTo>
                    <a:lnTo>
                      <a:pt x="11195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869988" y="4739350"/>
                <a:ext cx="252825" cy="2373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9494" extrusionOk="0">
                    <a:moveTo>
                      <a:pt x="10112" y="1"/>
                    </a:moveTo>
                    <a:cubicBezTo>
                      <a:pt x="6764" y="1452"/>
                      <a:pt x="3376" y="5030"/>
                      <a:pt x="0" y="9494"/>
                    </a:cubicBezTo>
                    <a:lnTo>
                      <a:pt x="111" y="9494"/>
                    </a:lnTo>
                    <a:cubicBezTo>
                      <a:pt x="3454" y="5079"/>
                      <a:pt x="6807" y="1541"/>
                      <a:pt x="10112" y="96"/>
                    </a:cubicBezTo>
                    <a:lnTo>
                      <a:pt x="10112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6462738" y="4890700"/>
                <a:ext cx="3168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3440" extrusionOk="0">
                    <a:moveTo>
                      <a:pt x="7234" y="1"/>
                    </a:moveTo>
                    <a:cubicBezTo>
                      <a:pt x="4959" y="1"/>
                      <a:pt x="2588" y="1489"/>
                      <a:pt x="1" y="3440"/>
                    </a:cubicBezTo>
                    <a:lnTo>
                      <a:pt x="148" y="3440"/>
                    </a:lnTo>
                    <a:cubicBezTo>
                      <a:pt x="2687" y="1533"/>
                      <a:pt x="5013" y="89"/>
                      <a:pt x="7236" y="89"/>
                    </a:cubicBezTo>
                    <a:cubicBezTo>
                      <a:pt x="7730" y="89"/>
                      <a:pt x="8219" y="161"/>
                      <a:pt x="8704" y="314"/>
                    </a:cubicBezTo>
                    <a:cubicBezTo>
                      <a:pt x="10032" y="736"/>
                      <a:pt x="11308" y="1757"/>
                      <a:pt x="12565" y="3440"/>
                    </a:cubicBezTo>
                    <a:lnTo>
                      <a:pt x="12673" y="3440"/>
                    </a:lnTo>
                    <a:cubicBezTo>
                      <a:pt x="11391" y="1709"/>
                      <a:pt x="10089" y="659"/>
                      <a:pt x="8732" y="231"/>
                    </a:cubicBezTo>
                    <a:cubicBezTo>
                      <a:pt x="8236" y="74"/>
                      <a:pt x="7737" y="1"/>
                      <a:pt x="72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2"/>
            <p:cNvGrpSpPr/>
            <p:nvPr/>
          </p:nvGrpSpPr>
          <p:grpSpPr>
            <a:xfrm>
              <a:off x="253494" y="4864880"/>
              <a:ext cx="181825" cy="37350"/>
              <a:chOff x="1247388" y="4801050"/>
              <a:chExt cx="181825" cy="37350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1247388" y="48010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1"/>
                    </a:moveTo>
                    <a:cubicBezTo>
                      <a:pt x="336" y="1"/>
                      <a:pt x="0" y="334"/>
                      <a:pt x="0" y="747"/>
                    </a:cubicBezTo>
                    <a:cubicBezTo>
                      <a:pt x="0" y="1159"/>
                      <a:pt x="336" y="1494"/>
                      <a:pt x="747" y="1494"/>
                    </a:cubicBezTo>
                    <a:cubicBezTo>
                      <a:pt x="1158" y="1494"/>
                      <a:pt x="1493" y="1159"/>
                      <a:pt x="1493" y="747"/>
                    </a:cubicBezTo>
                    <a:cubicBezTo>
                      <a:pt x="1493" y="334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391913" y="4801050"/>
                <a:ext cx="3730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94" extrusionOk="0">
                    <a:moveTo>
                      <a:pt x="747" y="1"/>
                    </a:moveTo>
                    <a:cubicBezTo>
                      <a:pt x="334" y="1"/>
                      <a:pt x="0" y="334"/>
                      <a:pt x="0" y="747"/>
                    </a:cubicBezTo>
                    <a:cubicBezTo>
                      <a:pt x="0" y="1159"/>
                      <a:pt x="334" y="1494"/>
                      <a:pt x="747" y="1494"/>
                    </a:cubicBezTo>
                    <a:cubicBezTo>
                      <a:pt x="1158" y="1494"/>
                      <a:pt x="1492" y="1159"/>
                      <a:pt x="1492" y="747"/>
                    </a:cubicBezTo>
                    <a:cubicBezTo>
                      <a:pt x="1492" y="334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" name="Google Shape;232;p2"/>
            <p:cNvGrpSpPr/>
            <p:nvPr/>
          </p:nvGrpSpPr>
          <p:grpSpPr>
            <a:xfrm>
              <a:off x="280019" y="3846000"/>
              <a:ext cx="128775" cy="128800"/>
              <a:chOff x="1399788" y="1928800"/>
              <a:chExt cx="128775" cy="128800"/>
            </a:xfrm>
          </p:grpSpPr>
          <p:sp>
            <p:nvSpPr>
              <p:cNvPr id="233" name="Google Shape;233;p2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2"/>
          </p:nvPr>
        </p:nvSpPr>
        <p:spPr>
          <a:xfrm>
            <a:off x="720000" y="1494075"/>
            <a:ext cx="2651700" cy="54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3"/>
          </p:nvPr>
        </p:nvSpPr>
        <p:spPr>
          <a:xfrm>
            <a:off x="5779063" y="1494075"/>
            <a:ext cx="2651700" cy="54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subTitle" idx="1"/>
          </p:nvPr>
        </p:nvSpPr>
        <p:spPr>
          <a:xfrm>
            <a:off x="720000" y="2042775"/>
            <a:ext cx="2651700" cy="228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subTitle" idx="4"/>
          </p:nvPr>
        </p:nvSpPr>
        <p:spPr>
          <a:xfrm>
            <a:off x="5779074" y="2042775"/>
            <a:ext cx="2651700" cy="228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450" name="Google Shape;450;p5"/>
          <p:cNvGrpSpPr/>
          <p:nvPr/>
        </p:nvGrpSpPr>
        <p:grpSpPr>
          <a:xfrm>
            <a:off x="-16500" y="-6175"/>
            <a:ext cx="2558503" cy="1176288"/>
            <a:chOff x="-16500" y="-6175"/>
            <a:chExt cx="2558503" cy="1176288"/>
          </a:xfrm>
        </p:grpSpPr>
        <p:sp>
          <p:nvSpPr>
            <p:cNvPr id="451" name="Google Shape;451;p5"/>
            <p:cNvSpPr/>
            <p:nvPr/>
          </p:nvSpPr>
          <p:spPr>
            <a:xfrm>
              <a:off x="-16500" y="-6175"/>
              <a:ext cx="2558503" cy="597720"/>
            </a:xfrm>
            <a:custGeom>
              <a:avLst/>
              <a:gdLst/>
              <a:ahLst/>
              <a:cxnLst/>
              <a:rect l="l" t="t" r="r" b="b"/>
              <a:pathLst>
                <a:path w="100669" h="36463" extrusionOk="0">
                  <a:moveTo>
                    <a:pt x="330" y="0"/>
                  </a:moveTo>
                  <a:cubicBezTo>
                    <a:pt x="331" y="3340"/>
                    <a:pt x="366" y="6681"/>
                    <a:pt x="310" y="10021"/>
                  </a:cubicBezTo>
                  <a:cubicBezTo>
                    <a:pt x="212" y="15891"/>
                    <a:pt x="15" y="21749"/>
                    <a:pt x="15" y="27624"/>
                  </a:cubicBezTo>
                  <a:cubicBezTo>
                    <a:pt x="15" y="29747"/>
                    <a:pt x="114" y="31868"/>
                    <a:pt x="101" y="33990"/>
                  </a:cubicBezTo>
                  <a:cubicBezTo>
                    <a:pt x="98" y="34758"/>
                    <a:pt x="101" y="35619"/>
                    <a:pt x="0" y="36462"/>
                  </a:cubicBezTo>
                  <a:lnTo>
                    <a:pt x="0" y="36462"/>
                  </a:lnTo>
                  <a:cubicBezTo>
                    <a:pt x="9080" y="31106"/>
                    <a:pt x="22756" y="12638"/>
                    <a:pt x="40848" y="12638"/>
                  </a:cubicBezTo>
                  <a:cubicBezTo>
                    <a:pt x="45260" y="12638"/>
                    <a:pt x="49935" y="13736"/>
                    <a:pt x="54870" y="16392"/>
                  </a:cubicBezTo>
                  <a:cubicBezTo>
                    <a:pt x="59764" y="19024"/>
                    <a:pt x="64307" y="20120"/>
                    <a:pt x="68524" y="20120"/>
                  </a:cubicBezTo>
                  <a:cubicBezTo>
                    <a:pt x="82538" y="20120"/>
                    <a:pt x="92950" y="8019"/>
                    <a:pt x="100669" y="0"/>
                  </a:cubicBezTo>
                  <a:lnTo>
                    <a:pt x="100669" y="0"/>
                  </a:lnTo>
                  <a:cubicBezTo>
                    <a:pt x="100040" y="9"/>
                    <a:pt x="89260" y="12"/>
                    <a:pt x="74974" y="12"/>
                  </a:cubicBezTo>
                  <a:cubicBezTo>
                    <a:pt x="46401" y="12"/>
                    <a:pt x="3802" y="0"/>
                    <a:pt x="33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95250" dir="126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" name="Google Shape;452;p5"/>
            <p:cNvGrpSpPr/>
            <p:nvPr/>
          </p:nvGrpSpPr>
          <p:grpSpPr>
            <a:xfrm>
              <a:off x="325731" y="306154"/>
              <a:ext cx="37350" cy="470900"/>
              <a:chOff x="7862463" y="1666775"/>
              <a:chExt cx="37350" cy="470900"/>
            </a:xfrm>
          </p:grpSpPr>
          <p:sp>
            <p:nvSpPr>
              <p:cNvPr id="453" name="Google Shape;453;p5"/>
              <p:cNvSpPr/>
              <p:nvPr/>
            </p:nvSpPr>
            <p:spPr>
              <a:xfrm>
                <a:off x="7862463" y="1666775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5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5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7862463" y="18112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7862463" y="19558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4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4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7862463" y="2100350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4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4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7" name="Google Shape;457;p5"/>
            <p:cNvSpPr/>
            <p:nvPr/>
          </p:nvSpPr>
          <p:spPr>
            <a:xfrm rot="10800000" flipH="1">
              <a:off x="295994" y="1086313"/>
              <a:ext cx="96825" cy="83800"/>
            </a:xfrm>
            <a:custGeom>
              <a:avLst/>
              <a:gdLst/>
              <a:ahLst/>
              <a:cxnLst/>
              <a:rect l="l" t="t" r="r" b="b"/>
              <a:pathLst>
                <a:path w="3873" h="3352" extrusionOk="0">
                  <a:moveTo>
                    <a:pt x="1938" y="0"/>
                  </a:moveTo>
                  <a:lnTo>
                    <a:pt x="1" y="3352"/>
                  </a:lnTo>
                  <a:lnTo>
                    <a:pt x="3873" y="3352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5"/>
          <p:cNvGrpSpPr/>
          <p:nvPr/>
        </p:nvGrpSpPr>
        <p:grpSpPr>
          <a:xfrm>
            <a:off x="5072044" y="4282575"/>
            <a:ext cx="4074625" cy="864911"/>
            <a:chOff x="5069375" y="4282575"/>
            <a:chExt cx="4074625" cy="864911"/>
          </a:xfrm>
        </p:grpSpPr>
        <p:sp>
          <p:nvSpPr>
            <p:cNvPr id="459" name="Google Shape;459;p5"/>
            <p:cNvSpPr/>
            <p:nvPr/>
          </p:nvSpPr>
          <p:spPr>
            <a:xfrm>
              <a:off x="5069375" y="4491728"/>
              <a:ext cx="3151975" cy="655714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992025" y="4282575"/>
              <a:ext cx="3151975" cy="864911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14338" dist="76200" dir="1524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" name="Google Shape;461;p5"/>
            <p:cNvGrpSpPr/>
            <p:nvPr/>
          </p:nvGrpSpPr>
          <p:grpSpPr>
            <a:xfrm>
              <a:off x="8569175" y="4487594"/>
              <a:ext cx="470950" cy="37325"/>
              <a:chOff x="3360663" y="1333675"/>
              <a:chExt cx="470950" cy="37325"/>
            </a:xfrm>
          </p:grpSpPr>
          <p:sp>
            <p:nvSpPr>
              <p:cNvPr id="462" name="Google Shape;462;p5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33875"/>
            <a:ext cx="7717500" cy="137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131" name="Google Shape;1131;p11"/>
          <p:cNvSpPr txBox="1">
            <a:spLocks noGrp="1"/>
          </p:cNvSpPr>
          <p:nvPr>
            <p:ph type="subTitle" idx="1"/>
          </p:nvPr>
        </p:nvSpPr>
        <p:spPr>
          <a:xfrm>
            <a:off x="1766700" y="2906122"/>
            <a:ext cx="5610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2" name="Google Shape;1132;p11"/>
          <p:cNvGrpSpPr/>
          <p:nvPr/>
        </p:nvGrpSpPr>
        <p:grpSpPr>
          <a:xfrm flipH="1">
            <a:off x="-40102" y="-99782"/>
            <a:ext cx="9416322" cy="5255751"/>
            <a:chOff x="-225612" y="-112251"/>
            <a:chExt cx="9416322" cy="5255751"/>
          </a:xfrm>
        </p:grpSpPr>
        <p:sp>
          <p:nvSpPr>
            <p:cNvPr id="1133" name="Google Shape;1133;p11"/>
            <p:cNvSpPr/>
            <p:nvPr/>
          </p:nvSpPr>
          <p:spPr>
            <a:xfrm>
              <a:off x="11738" y="4033450"/>
              <a:ext cx="4216989" cy="1110050"/>
            </a:xfrm>
            <a:custGeom>
              <a:avLst/>
              <a:gdLst/>
              <a:ahLst/>
              <a:cxnLst/>
              <a:rect l="l" t="t" r="r" b="b"/>
              <a:pathLst>
                <a:path w="82682" h="44402" extrusionOk="0">
                  <a:moveTo>
                    <a:pt x="1830" y="0"/>
                  </a:moveTo>
                  <a:cubicBezTo>
                    <a:pt x="1215" y="0"/>
                    <a:pt x="604" y="51"/>
                    <a:pt x="0" y="148"/>
                  </a:cubicBezTo>
                  <a:lnTo>
                    <a:pt x="0" y="44402"/>
                  </a:lnTo>
                  <a:lnTo>
                    <a:pt x="82682" y="44402"/>
                  </a:lnTo>
                  <a:cubicBezTo>
                    <a:pt x="80612" y="29322"/>
                    <a:pt x="65770" y="35893"/>
                    <a:pt x="57360" y="14843"/>
                  </a:cubicBezTo>
                  <a:cubicBezTo>
                    <a:pt x="54284" y="7145"/>
                    <a:pt x="51346" y="4572"/>
                    <a:pt x="48317" y="4572"/>
                  </a:cubicBezTo>
                  <a:cubicBezTo>
                    <a:pt x="42210" y="4572"/>
                    <a:pt x="35738" y="15036"/>
                    <a:pt x="27044" y="15036"/>
                  </a:cubicBezTo>
                  <a:cubicBezTo>
                    <a:pt x="23209" y="15036"/>
                    <a:pt x="18943" y="13001"/>
                    <a:pt x="14084" y="7136"/>
                  </a:cubicBezTo>
                  <a:cubicBezTo>
                    <a:pt x="9865" y="2043"/>
                    <a:pt x="5737" y="0"/>
                    <a:pt x="183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42913" dist="85725" dir="157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-18500" y="-12850"/>
              <a:ext cx="7707686" cy="1509975"/>
            </a:xfrm>
            <a:custGeom>
              <a:avLst/>
              <a:gdLst/>
              <a:ahLst/>
              <a:cxnLst/>
              <a:rect l="l" t="t" r="r" b="b"/>
              <a:pathLst>
                <a:path w="155821" h="60399" extrusionOk="0">
                  <a:moveTo>
                    <a:pt x="1" y="0"/>
                  </a:moveTo>
                  <a:lnTo>
                    <a:pt x="1" y="60399"/>
                  </a:lnTo>
                  <a:cubicBezTo>
                    <a:pt x="24701" y="59400"/>
                    <a:pt x="36781" y="23142"/>
                    <a:pt x="57694" y="23142"/>
                  </a:cubicBezTo>
                  <a:cubicBezTo>
                    <a:pt x="62503" y="23142"/>
                    <a:pt x="67779" y="25059"/>
                    <a:pt x="73782" y="29762"/>
                  </a:cubicBezTo>
                  <a:cubicBezTo>
                    <a:pt x="80091" y="34705"/>
                    <a:pt x="85309" y="36675"/>
                    <a:pt x="89763" y="36675"/>
                  </a:cubicBezTo>
                  <a:cubicBezTo>
                    <a:pt x="107296" y="36675"/>
                    <a:pt x="112996" y="6146"/>
                    <a:pt x="126811" y="6146"/>
                  </a:cubicBezTo>
                  <a:cubicBezTo>
                    <a:pt x="130188" y="6146"/>
                    <a:pt x="134051" y="7970"/>
                    <a:pt x="138690" y="12512"/>
                  </a:cubicBezTo>
                  <a:cubicBezTo>
                    <a:pt x="142338" y="16083"/>
                    <a:pt x="145375" y="17615"/>
                    <a:pt x="147962" y="17615"/>
                  </a:cubicBezTo>
                  <a:cubicBezTo>
                    <a:pt x="151177" y="17615"/>
                    <a:pt x="153695" y="15248"/>
                    <a:pt x="155821" y="11491"/>
                  </a:cubicBezTo>
                  <a:lnTo>
                    <a:pt x="155821" y="11491"/>
                  </a:lnTo>
                  <a:cubicBezTo>
                    <a:pt x="155526" y="11500"/>
                    <a:pt x="155240" y="11504"/>
                    <a:pt x="154961" y="11504"/>
                  </a:cubicBezTo>
                  <a:cubicBezTo>
                    <a:pt x="145470" y="11504"/>
                    <a:pt x="144712" y="6497"/>
                    <a:pt x="147723" y="0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3846908" y="3641506"/>
              <a:ext cx="5343780" cy="1491025"/>
            </a:xfrm>
            <a:custGeom>
              <a:avLst/>
              <a:gdLst/>
              <a:ahLst/>
              <a:cxnLst/>
              <a:rect l="l" t="t" r="r" b="b"/>
              <a:pathLst>
                <a:path w="212413" h="59641" extrusionOk="0">
                  <a:moveTo>
                    <a:pt x="204477" y="1"/>
                  </a:moveTo>
                  <a:cubicBezTo>
                    <a:pt x="188549" y="1"/>
                    <a:pt x="179939" y="24579"/>
                    <a:pt x="173857" y="24579"/>
                  </a:cubicBezTo>
                  <a:cubicBezTo>
                    <a:pt x="171863" y="24579"/>
                    <a:pt x="170141" y="21938"/>
                    <a:pt x="168521" y="14923"/>
                  </a:cubicBezTo>
                  <a:cubicBezTo>
                    <a:pt x="166810" y="7513"/>
                    <a:pt x="164537" y="4715"/>
                    <a:pt x="161657" y="4715"/>
                  </a:cubicBezTo>
                  <a:cubicBezTo>
                    <a:pt x="152776" y="4715"/>
                    <a:pt x="138129" y="31323"/>
                    <a:pt x="116436" y="31323"/>
                  </a:cubicBezTo>
                  <a:cubicBezTo>
                    <a:pt x="112256" y="31323"/>
                    <a:pt x="107813" y="30335"/>
                    <a:pt x="103100" y="27977"/>
                  </a:cubicBezTo>
                  <a:cubicBezTo>
                    <a:pt x="97843" y="25349"/>
                    <a:pt x="92979" y="24242"/>
                    <a:pt x="88436" y="24242"/>
                  </a:cubicBezTo>
                  <a:cubicBezTo>
                    <a:pt x="64295" y="24242"/>
                    <a:pt x="49212" y="55478"/>
                    <a:pt x="32464" y="55478"/>
                  </a:cubicBezTo>
                  <a:cubicBezTo>
                    <a:pt x="30117" y="55478"/>
                    <a:pt x="27736" y="54865"/>
                    <a:pt x="25294" y="53465"/>
                  </a:cubicBezTo>
                  <a:cubicBezTo>
                    <a:pt x="22926" y="52108"/>
                    <a:pt x="20468" y="51526"/>
                    <a:pt x="17994" y="51526"/>
                  </a:cubicBezTo>
                  <a:cubicBezTo>
                    <a:pt x="11693" y="51526"/>
                    <a:pt x="5288" y="55299"/>
                    <a:pt x="1" y="59641"/>
                  </a:cubicBezTo>
                  <a:lnTo>
                    <a:pt x="212412" y="59641"/>
                  </a:lnTo>
                  <a:lnTo>
                    <a:pt x="212412" y="1948"/>
                  </a:lnTo>
                  <a:cubicBezTo>
                    <a:pt x="209580" y="589"/>
                    <a:pt x="206941" y="1"/>
                    <a:pt x="204477" y="1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05275" y="3979925"/>
              <a:ext cx="3151975" cy="1152600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14338" dist="76200" dir="1524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3441935" y="-42805"/>
              <a:ext cx="1274087" cy="554107"/>
            </a:xfrm>
            <a:custGeom>
              <a:avLst/>
              <a:gdLst/>
              <a:ahLst/>
              <a:cxnLst/>
              <a:rect l="l" t="t" r="r" b="b"/>
              <a:pathLst>
                <a:path w="35794" h="15567" extrusionOk="0">
                  <a:moveTo>
                    <a:pt x="23340" y="0"/>
                  </a:moveTo>
                  <a:cubicBezTo>
                    <a:pt x="19785" y="0"/>
                    <a:pt x="16227" y="100"/>
                    <a:pt x="12675" y="144"/>
                  </a:cubicBezTo>
                  <a:cubicBezTo>
                    <a:pt x="8451" y="199"/>
                    <a:pt x="4225" y="258"/>
                    <a:pt x="1" y="315"/>
                  </a:cubicBezTo>
                  <a:cubicBezTo>
                    <a:pt x="392" y="1536"/>
                    <a:pt x="764" y="2956"/>
                    <a:pt x="1117" y="4596"/>
                  </a:cubicBezTo>
                  <a:cubicBezTo>
                    <a:pt x="2813" y="12488"/>
                    <a:pt x="6443" y="15567"/>
                    <a:pt x="11075" y="15567"/>
                  </a:cubicBezTo>
                  <a:cubicBezTo>
                    <a:pt x="18096" y="15567"/>
                    <a:pt x="27419" y="8490"/>
                    <a:pt x="35794" y="386"/>
                  </a:cubicBezTo>
                  <a:cubicBezTo>
                    <a:pt x="33364" y="321"/>
                    <a:pt x="30934" y="179"/>
                    <a:pt x="28512" y="88"/>
                  </a:cubicBezTo>
                  <a:cubicBezTo>
                    <a:pt x="26789" y="24"/>
                    <a:pt x="25065" y="0"/>
                    <a:pt x="2334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57200" dist="95250" dir="1614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8" name="Google Shape;1138;p11"/>
            <p:cNvGrpSpPr/>
            <p:nvPr/>
          </p:nvGrpSpPr>
          <p:grpSpPr>
            <a:xfrm>
              <a:off x="5212928" y="473963"/>
              <a:ext cx="470950" cy="37325"/>
              <a:chOff x="3360663" y="1333675"/>
              <a:chExt cx="470950" cy="37325"/>
            </a:xfrm>
          </p:grpSpPr>
          <p:sp>
            <p:nvSpPr>
              <p:cNvPr id="1139" name="Google Shape;1139;p11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1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1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1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3" name="Google Shape;1143;p11"/>
            <p:cNvGrpSpPr/>
            <p:nvPr/>
          </p:nvGrpSpPr>
          <p:grpSpPr>
            <a:xfrm>
              <a:off x="322513" y="2897925"/>
              <a:ext cx="37350" cy="470900"/>
              <a:chOff x="7862463" y="1666775"/>
              <a:chExt cx="37350" cy="470900"/>
            </a:xfrm>
          </p:grpSpPr>
          <p:sp>
            <p:nvSpPr>
              <p:cNvPr id="1144" name="Google Shape;1144;p11"/>
              <p:cNvSpPr/>
              <p:nvPr/>
            </p:nvSpPr>
            <p:spPr>
              <a:xfrm>
                <a:off x="7862463" y="1666775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5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5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1"/>
              <p:cNvSpPr/>
              <p:nvPr/>
            </p:nvSpPr>
            <p:spPr>
              <a:xfrm>
                <a:off x="7862463" y="18112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1"/>
              <p:cNvSpPr/>
              <p:nvPr/>
            </p:nvSpPr>
            <p:spPr>
              <a:xfrm>
                <a:off x="7862463" y="19558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4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4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1"/>
              <p:cNvSpPr/>
              <p:nvPr/>
            </p:nvSpPr>
            <p:spPr>
              <a:xfrm>
                <a:off x="7862463" y="2100350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4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4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8" name="Google Shape;1148;p11"/>
            <p:cNvGrpSpPr/>
            <p:nvPr/>
          </p:nvGrpSpPr>
          <p:grpSpPr>
            <a:xfrm>
              <a:off x="1190713" y="4835900"/>
              <a:ext cx="128775" cy="128800"/>
              <a:chOff x="1399788" y="1928800"/>
              <a:chExt cx="128775" cy="128800"/>
            </a:xfrm>
          </p:grpSpPr>
          <p:sp>
            <p:nvSpPr>
              <p:cNvPr id="1149" name="Google Shape;1149;p11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1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1" name="Google Shape;1151;p11"/>
            <p:cNvSpPr/>
            <p:nvPr/>
          </p:nvSpPr>
          <p:spPr>
            <a:xfrm>
              <a:off x="8395613" y="173363"/>
              <a:ext cx="96825" cy="83800"/>
            </a:xfrm>
            <a:custGeom>
              <a:avLst/>
              <a:gdLst/>
              <a:ahLst/>
              <a:cxnLst/>
              <a:rect l="l" t="t" r="r" b="b"/>
              <a:pathLst>
                <a:path w="3873" h="3352" extrusionOk="0">
                  <a:moveTo>
                    <a:pt x="1938" y="0"/>
                  </a:moveTo>
                  <a:lnTo>
                    <a:pt x="1" y="3352"/>
                  </a:lnTo>
                  <a:lnTo>
                    <a:pt x="3873" y="3352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11"/>
            <p:cNvGrpSpPr/>
            <p:nvPr/>
          </p:nvGrpSpPr>
          <p:grpSpPr>
            <a:xfrm>
              <a:off x="2671707" y="3751761"/>
              <a:ext cx="6485232" cy="1376606"/>
              <a:chOff x="4022488" y="3327750"/>
              <a:chExt cx="4100425" cy="1649025"/>
            </a:xfrm>
          </p:grpSpPr>
          <p:sp>
            <p:nvSpPr>
              <p:cNvPr id="1153" name="Google Shape;1153;p11"/>
              <p:cNvSpPr/>
              <p:nvPr/>
            </p:nvSpPr>
            <p:spPr>
              <a:xfrm>
                <a:off x="4022488" y="3327750"/>
                <a:ext cx="4100350" cy="1648950"/>
              </a:xfrm>
              <a:custGeom>
                <a:avLst/>
                <a:gdLst/>
                <a:ahLst/>
                <a:cxnLst/>
                <a:rect l="l" t="t" r="r" b="b"/>
                <a:pathLst>
                  <a:path w="164014" h="65958" extrusionOk="0">
                    <a:moveTo>
                      <a:pt x="75614" y="0"/>
                    </a:moveTo>
                    <a:cubicBezTo>
                      <a:pt x="73795" y="0"/>
                      <a:pt x="72143" y="274"/>
                      <a:pt x="70633" y="821"/>
                    </a:cubicBezTo>
                    <a:cubicBezTo>
                      <a:pt x="63745" y="3316"/>
                      <a:pt x="60962" y="11213"/>
                      <a:pt x="58015" y="19574"/>
                    </a:cubicBezTo>
                    <a:cubicBezTo>
                      <a:pt x="55768" y="25955"/>
                      <a:pt x="53441" y="32552"/>
                      <a:pt x="49146" y="37445"/>
                    </a:cubicBezTo>
                    <a:cubicBezTo>
                      <a:pt x="44750" y="42452"/>
                      <a:pt x="38839" y="44907"/>
                      <a:pt x="31135" y="44907"/>
                    </a:cubicBezTo>
                    <a:cubicBezTo>
                      <a:pt x="30297" y="44907"/>
                      <a:pt x="29437" y="44878"/>
                      <a:pt x="28556" y="44820"/>
                    </a:cubicBezTo>
                    <a:cubicBezTo>
                      <a:pt x="27276" y="44735"/>
                      <a:pt x="26038" y="44693"/>
                      <a:pt x="24842" y="44693"/>
                    </a:cubicBezTo>
                    <a:cubicBezTo>
                      <a:pt x="14966" y="44693"/>
                      <a:pt x="7940" y="47565"/>
                      <a:pt x="3920" y="53250"/>
                    </a:cubicBezTo>
                    <a:cubicBezTo>
                      <a:pt x="1744" y="56331"/>
                      <a:pt x="445" y="60259"/>
                      <a:pt x="64" y="64925"/>
                    </a:cubicBezTo>
                    <a:cubicBezTo>
                      <a:pt x="37" y="65263"/>
                      <a:pt x="19" y="65612"/>
                      <a:pt x="1" y="65958"/>
                    </a:cubicBezTo>
                    <a:lnTo>
                      <a:pt x="91" y="65958"/>
                    </a:lnTo>
                    <a:cubicBezTo>
                      <a:pt x="108" y="65612"/>
                      <a:pt x="127" y="65267"/>
                      <a:pt x="154" y="64931"/>
                    </a:cubicBezTo>
                    <a:cubicBezTo>
                      <a:pt x="533" y="60281"/>
                      <a:pt x="1826" y="56368"/>
                      <a:pt x="3995" y="53300"/>
                    </a:cubicBezTo>
                    <a:cubicBezTo>
                      <a:pt x="7994" y="47639"/>
                      <a:pt x="14997" y="44781"/>
                      <a:pt x="24839" y="44781"/>
                    </a:cubicBezTo>
                    <a:cubicBezTo>
                      <a:pt x="26034" y="44781"/>
                      <a:pt x="27271" y="44823"/>
                      <a:pt x="28550" y="44908"/>
                    </a:cubicBezTo>
                    <a:cubicBezTo>
                      <a:pt x="29436" y="44966"/>
                      <a:pt x="30301" y="44995"/>
                      <a:pt x="31144" y="44995"/>
                    </a:cubicBezTo>
                    <a:cubicBezTo>
                      <a:pt x="38871" y="44995"/>
                      <a:pt x="44800" y="42530"/>
                      <a:pt x="49212" y="37504"/>
                    </a:cubicBezTo>
                    <a:cubicBezTo>
                      <a:pt x="53520" y="32598"/>
                      <a:pt x="55847" y="25993"/>
                      <a:pt x="58100" y="19604"/>
                    </a:cubicBezTo>
                    <a:cubicBezTo>
                      <a:pt x="61040" y="11265"/>
                      <a:pt x="63816" y="3385"/>
                      <a:pt x="70664" y="904"/>
                    </a:cubicBezTo>
                    <a:cubicBezTo>
                      <a:pt x="72163" y="361"/>
                      <a:pt x="73805" y="89"/>
                      <a:pt x="75612" y="89"/>
                    </a:cubicBezTo>
                    <a:cubicBezTo>
                      <a:pt x="77529" y="89"/>
                      <a:pt x="79634" y="395"/>
                      <a:pt x="81955" y="1006"/>
                    </a:cubicBezTo>
                    <a:cubicBezTo>
                      <a:pt x="86904" y="2312"/>
                      <a:pt x="92706" y="4968"/>
                      <a:pt x="99692" y="9126"/>
                    </a:cubicBezTo>
                    <a:cubicBezTo>
                      <a:pt x="111224" y="15992"/>
                      <a:pt x="120089" y="19364"/>
                      <a:pt x="126638" y="19364"/>
                    </a:cubicBezTo>
                    <a:cubicBezTo>
                      <a:pt x="127701" y="19364"/>
                      <a:pt x="128703" y="19275"/>
                      <a:pt x="129646" y="19098"/>
                    </a:cubicBezTo>
                    <a:cubicBezTo>
                      <a:pt x="135541" y="17989"/>
                      <a:pt x="138338" y="13578"/>
                      <a:pt x="140803" y="9687"/>
                    </a:cubicBezTo>
                    <a:cubicBezTo>
                      <a:pt x="142907" y="6364"/>
                      <a:pt x="144896" y="3226"/>
                      <a:pt x="148471" y="2649"/>
                    </a:cubicBezTo>
                    <a:cubicBezTo>
                      <a:pt x="148861" y="2586"/>
                      <a:pt x="149267" y="2554"/>
                      <a:pt x="149689" y="2554"/>
                    </a:cubicBezTo>
                    <a:cubicBezTo>
                      <a:pt x="153195" y="2554"/>
                      <a:pt x="157844" y="4733"/>
                      <a:pt x="164013" y="9283"/>
                    </a:cubicBezTo>
                    <a:lnTo>
                      <a:pt x="164013" y="9173"/>
                    </a:lnTo>
                    <a:cubicBezTo>
                      <a:pt x="157853" y="4638"/>
                      <a:pt x="153203" y="2466"/>
                      <a:pt x="149683" y="2466"/>
                    </a:cubicBezTo>
                    <a:cubicBezTo>
                      <a:pt x="149257" y="2466"/>
                      <a:pt x="148848" y="2498"/>
                      <a:pt x="148455" y="2561"/>
                    </a:cubicBezTo>
                    <a:cubicBezTo>
                      <a:pt x="144840" y="3144"/>
                      <a:pt x="142843" y="6298"/>
                      <a:pt x="140725" y="9639"/>
                    </a:cubicBezTo>
                    <a:cubicBezTo>
                      <a:pt x="138269" y="13516"/>
                      <a:pt x="135485" y="17908"/>
                      <a:pt x="129628" y="19010"/>
                    </a:cubicBezTo>
                    <a:cubicBezTo>
                      <a:pt x="128690" y="19186"/>
                      <a:pt x="127693" y="19275"/>
                      <a:pt x="126635" y="19275"/>
                    </a:cubicBezTo>
                    <a:cubicBezTo>
                      <a:pt x="120103" y="19275"/>
                      <a:pt x="111256" y="15907"/>
                      <a:pt x="99738" y="9050"/>
                    </a:cubicBezTo>
                    <a:cubicBezTo>
                      <a:pt x="92744" y="4886"/>
                      <a:pt x="86933" y="2226"/>
                      <a:pt x="81976" y="919"/>
                    </a:cubicBezTo>
                    <a:cubicBezTo>
                      <a:pt x="79650" y="306"/>
                      <a:pt x="77538" y="0"/>
                      <a:pt x="7561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1"/>
              <p:cNvSpPr/>
              <p:nvPr/>
            </p:nvSpPr>
            <p:spPr>
              <a:xfrm>
                <a:off x="4038913" y="3359625"/>
                <a:ext cx="4083900" cy="1617000"/>
              </a:xfrm>
              <a:custGeom>
                <a:avLst/>
                <a:gdLst/>
                <a:ahLst/>
                <a:cxnLst/>
                <a:rect l="l" t="t" r="r" b="b"/>
                <a:pathLst>
                  <a:path w="163356" h="64680" extrusionOk="0">
                    <a:moveTo>
                      <a:pt x="75447" y="0"/>
                    </a:moveTo>
                    <a:cubicBezTo>
                      <a:pt x="73720" y="0"/>
                      <a:pt x="72144" y="255"/>
                      <a:pt x="70698" y="764"/>
                    </a:cubicBezTo>
                    <a:cubicBezTo>
                      <a:pt x="63882" y="3166"/>
                      <a:pt x="61073" y="10956"/>
                      <a:pt x="58097" y="19204"/>
                    </a:cubicBezTo>
                    <a:cubicBezTo>
                      <a:pt x="55817" y="25525"/>
                      <a:pt x="53460" y="32061"/>
                      <a:pt x="49146" y="36894"/>
                    </a:cubicBezTo>
                    <a:cubicBezTo>
                      <a:pt x="44788" y="41780"/>
                      <a:pt x="38971" y="44172"/>
                      <a:pt x="31434" y="44172"/>
                    </a:cubicBezTo>
                    <a:cubicBezTo>
                      <a:pt x="30509" y="44172"/>
                      <a:pt x="29558" y="44136"/>
                      <a:pt x="28581" y="44064"/>
                    </a:cubicBezTo>
                    <a:cubicBezTo>
                      <a:pt x="27173" y="43960"/>
                      <a:pt x="25815" y="43908"/>
                      <a:pt x="24508" y="43908"/>
                    </a:cubicBezTo>
                    <a:cubicBezTo>
                      <a:pt x="14904" y="43908"/>
                      <a:pt x="8023" y="46713"/>
                      <a:pt x="4023" y="52267"/>
                    </a:cubicBezTo>
                    <a:cubicBezTo>
                      <a:pt x="1815" y="55333"/>
                      <a:pt x="478" y="59254"/>
                      <a:pt x="54" y="63925"/>
                    </a:cubicBezTo>
                    <a:cubicBezTo>
                      <a:pt x="31" y="64173"/>
                      <a:pt x="18" y="64428"/>
                      <a:pt x="1" y="64680"/>
                    </a:cubicBezTo>
                    <a:lnTo>
                      <a:pt x="90" y="64680"/>
                    </a:lnTo>
                    <a:cubicBezTo>
                      <a:pt x="109" y="64431"/>
                      <a:pt x="120" y="64179"/>
                      <a:pt x="142" y="63932"/>
                    </a:cubicBezTo>
                    <a:cubicBezTo>
                      <a:pt x="566" y="59279"/>
                      <a:pt x="1895" y="55371"/>
                      <a:pt x="4094" y="52320"/>
                    </a:cubicBezTo>
                    <a:cubicBezTo>
                      <a:pt x="8078" y="46790"/>
                      <a:pt x="14937" y="44002"/>
                      <a:pt x="24517" y="44002"/>
                    </a:cubicBezTo>
                    <a:cubicBezTo>
                      <a:pt x="25818" y="44002"/>
                      <a:pt x="27169" y="44053"/>
                      <a:pt x="28571" y="44156"/>
                    </a:cubicBezTo>
                    <a:cubicBezTo>
                      <a:pt x="29555" y="44229"/>
                      <a:pt x="30513" y="44265"/>
                      <a:pt x="31444" y="44265"/>
                    </a:cubicBezTo>
                    <a:cubicBezTo>
                      <a:pt x="39008" y="44265"/>
                      <a:pt x="44835" y="41858"/>
                      <a:pt x="49211" y="36954"/>
                    </a:cubicBezTo>
                    <a:cubicBezTo>
                      <a:pt x="53536" y="32110"/>
                      <a:pt x="55896" y="25566"/>
                      <a:pt x="58178" y="19237"/>
                    </a:cubicBezTo>
                    <a:cubicBezTo>
                      <a:pt x="61145" y="11010"/>
                      <a:pt x="63947" y="3238"/>
                      <a:pt x="70724" y="851"/>
                    </a:cubicBezTo>
                    <a:cubicBezTo>
                      <a:pt x="72161" y="345"/>
                      <a:pt x="73727" y="91"/>
                      <a:pt x="75444" y="91"/>
                    </a:cubicBezTo>
                    <a:cubicBezTo>
                      <a:pt x="77387" y="91"/>
                      <a:pt x="79524" y="416"/>
                      <a:pt x="81887" y="1065"/>
                    </a:cubicBezTo>
                    <a:cubicBezTo>
                      <a:pt x="86772" y="2407"/>
                      <a:pt x="92494" y="5099"/>
                      <a:pt x="99379" y="9294"/>
                    </a:cubicBezTo>
                    <a:cubicBezTo>
                      <a:pt x="110713" y="16210"/>
                      <a:pt x="119459" y="19608"/>
                      <a:pt x="125963" y="19608"/>
                    </a:cubicBezTo>
                    <a:cubicBezTo>
                      <a:pt x="127040" y="19608"/>
                      <a:pt x="128055" y="19515"/>
                      <a:pt x="129010" y="19329"/>
                    </a:cubicBezTo>
                    <a:cubicBezTo>
                      <a:pt x="134892" y="18185"/>
                      <a:pt x="137745" y="13688"/>
                      <a:pt x="140264" y="9719"/>
                    </a:cubicBezTo>
                    <a:cubicBezTo>
                      <a:pt x="142450" y="6274"/>
                      <a:pt x="144514" y="3021"/>
                      <a:pt x="148195" y="2440"/>
                    </a:cubicBezTo>
                    <a:cubicBezTo>
                      <a:pt x="148584" y="2378"/>
                      <a:pt x="148988" y="2348"/>
                      <a:pt x="149407" y="2348"/>
                    </a:cubicBezTo>
                    <a:cubicBezTo>
                      <a:pt x="152875" y="2348"/>
                      <a:pt x="157404" y="4459"/>
                      <a:pt x="163355" y="8862"/>
                    </a:cubicBezTo>
                    <a:lnTo>
                      <a:pt x="163355" y="8753"/>
                    </a:lnTo>
                    <a:cubicBezTo>
                      <a:pt x="157413" y="4363"/>
                      <a:pt x="152885" y="2258"/>
                      <a:pt x="149405" y="2258"/>
                    </a:cubicBezTo>
                    <a:cubicBezTo>
                      <a:pt x="148982" y="2258"/>
                      <a:pt x="148575" y="2289"/>
                      <a:pt x="148182" y="2351"/>
                    </a:cubicBezTo>
                    <a:cubicBezTo>
                      <a:pt x="144462" y="2936"/>
                      <a:pt x="142387" y="6207"/>
                      <a:pt x="140191" y="9669"/>
                    </a:cubicBezTo>
                    <a:cubicBezTo>
                      <a:pt x="137682" y="13623"/>
                      <a:pt x="134838" y="18103"/>
                      <a:pt x="128996" y="19240"/>
                    </a:cubicBezTo>
                    <a:cubicBezTo>
                      <a:pt x="128044" y="19425"/>
                      <a:pt x="127033" y="19518"/>
                      <a:pt x="125960" y="19518"/>
                    </a:cubicBezTo>
                    <a:cubicBezTo>
                      <a:pt x="119475" y="19518"/>
                      <a:pt x="110747" y="16121"/>
                      <a:pt x="99428" y="9214"/>
                    </a:cubicBezTo>
                    <a:cubicBezTo>
                      <a:pt x="92537" y="5016"/>
                      <a:pt x="86806" y="2322"/>
                      <a:pt x="81913" y="977"/>
                    </a:cubicBezTo>
                    <a:cubicBezTo>
                      <a:pt x="79543" y="325"/>
                      <a:pt x="77398" y="0"/>
                      <a:pt x="754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1"/>
              <p:cNvSpPr/>
              <p:nvPr/>
            </p:nvSpPr>
            <p:spPr>
              <a:xfrm>
                <a:off x="4055363" y="3391450"/>
                <a:ext cx="4067475" cy="1585175"/>
              </a:xfrm>
              <a:custGeom>
                <a:avLst/>
                <a:gdLst/>
                <a:ahLst/>
                <a:cxnLst/>
                <a:rect l="l" t="t" r="r" b="b"/>
                <a:pathLst>
                  <a:path w="162699" h="63407" extrusionOk="0">
                    <a:moveTo>
                      <a:pt x="75283" y="1"/>
                    </a:moveTo>
                    <a:cubicBezTo>
                      <a:pt x="73643" y="1"/>
                      <a:pt x="72141" y="238"/>
                      <a:pt x="70757" y="712"/>
                    </a:cubicBezTo>
                    <a:cubicBezTo>
                      <a:pt x="64011" y="3021"/>
                      <a:pt x="61174" y="10705"/>
                      <a:pt x="58174" y="18838"/>
                    </a:cubicBezTo>
                    <a:cubicBezTo>
                      <a:pt x="55864" y="25101"/>
                      <a:pt x="53472" y="31575"/>
                      <a:pt x="49143" y="36347"/>
                    </a:cubicBezTo>
                    <a:cubicBezTo>
                      <a:pt x="44821" y="41110"/>
                      <a:pt x="39101" y="43448"/>
                      <a:pt x="31730" y="43448"/>
                    </a:cubicBezTo>
                    <a:cubicBezTo>
                      <a:pt x="30718" y="43448"/>
                      <a:pt x="29675" y="43404"/>
                      <a:pt x="28600" y="43316"/>
                    </a:cubicBezTo>
                    <a:cubicBezTo>
                      <a:pt x="27069" y="43191"/>
                      <a:pt x="25598" y="43128"/>
                      <a:pt x="24186" y="43128"/>
                    </a:cubicBezTo>
                    <a:cubicBezTo>
                      <a:pt x="14840" y="43128"/>
                      <a:pt x="8104" y="45866"/>
                      <a:pt x="4120" y="51292"/>
                    </a:cubicBezTo>
                    <a:cubicBezTo>
                      <a:pt x="1882" y="54338"/>
                      <a:pt x="509" y="58255"/>
                      <a:pt x="38" y="62929"/>
                    </a:cubicBezTo>
                    <a:cubicBezTo>
                      <a:pt x="22" y="63086"/>
                      <a:pt x="13" y="63249"/>
                      <a:pt x="0" y="63407"/>
                    </a:cubicBezTo>
                    <a:lnTo>
                      <a:pt x="91" y="63407"/>
                    </a:lnTo>
                    <a:cubicBezTo>
                      <a:pt x="105" y="63251"/>
                      <a:pt x="112" y="63090"/>
                      <a:pt x="128" y="62936"/>
                    </a:cubicBezTo>
                    <a:cubicBezTo>
                      <a:pt x="597" y="58278"/>
                      <a:pt x="1964" y="54378"/>
                      <a:pt x="4193" y="51343"/>
                    </a:cubicBezTo>
                    <a:cubicBezTo>
                      <a:pt x="8160" y="45941"/>
                      <a:pt x="14877" y="43217"/>
                      <a:pt x="24192" y="43217"/>
                    </a:cubicBezTo>
                    <a:cubicBezTo>
                      <a:pt x="25600" y="43217"/>
                      <a:pt x="27068" y="43279"/>
                      <a:pt x="28595" y="43404"/>
                    </a:cubicBezTo>
                    <a:cubicBezTo>
                      <a:pt x="29675" y="43492"/>
                      <a:pt x="30724" y="43537"/>
                      <a:pt x="31741" y="43537"/>
                    </a:cubicBezTo>
                    <a:cubicBezTo>
                      <a:pt x="39138" y="43537"/>
                      <a:pt x="44873" y="41187"/>
                      <a:pt x="49212" y="36406"/>
                    </a:cubicBezTo>
                    <a:cubicBezTo>
                      <a:pt x="53554" y="31622"/>
                      <a:pt x="55945" y="25138"/>
                      <a:pt x="58259" y="18869"/>
                    </a:cubicBezTo>
                    <a:cubicBezTo>
                      <a:pt x="61254" y="10755"/>
                      <a:pt x="64083" y="3093"/>
                      <a:pt x="70787" y="796"/>
                    </a:cubicBezTo>
                    <a:cubicBezTo>
                      <a:pt x="72161" y="325"/>
                      <a:pt x="73654" y="90"/>
                      <a:pt x="75283" y="90"/>
                    </a:cubicBezTo>
                    <a:cubicBezTo>
                      <a:pt x="77252" y="90"/>
                      <a:pt x="79420" y="434"/>
                      <a:pt x="81822" y="1122"/>
                    </a:cubicBezTo>
                    <a:cubicBezTo>
                      <a:pt x="86645" y="2503"/>
                      <a:pt x="92284" y="5230"/>
                      <a:pt x="99066" y="9459"/>
                    </a:cubicBezTo>
                    <a:cubicBezTo>
                      <a:pt x="110204" y="16425"/>
                      <a:pt x="118829" y="19852"/>
                      <a:pt x="125289" y="19852"/>
                    </a:cubicBezTo>
                    <a:cubicBezTo>
                      <a:pt x="126380" y="19852"/>
                      <a:pt x="127409" y="19754"/>
                      <a:pt x="128378" y="19559"/>
                    </a:cubicBezTo>
                    <a:cubicBezTo>
                      <a:pt x="134241" y="18382"/>
                      <a:pt x="137155" y="13797"/>
                      <a:pt x="139727" y="9749"/>
                    </a:cubicBezTo>
                    <a:cubicBezTo>
                      <a:pt x="141994" y="6181"/>
                      <a:pt x="144137" y="2809"/>
                      <a:pt x="147924" y="2227"/>
                    </a:cubicBezTo>
                    <a:cubicBezTo>
                      <a:pt x="148310" y="2167"/>
                      <a:pt x="148710" y="2138"/>
                      <a:pt x="149125" y="2138"/>
                    </a:cubicBezTo>
                    <a:cubicBezTo>
                      <a:pt x="152551" y="2138"/>
                      <a:pt x="156961" y="4178"/>
                      <a:pt x="162698" y="8438"/>
                    </a:cubicBezTo>
                    <a:lnTo>
                      <a:pt x="162698" y="8328"/>
                    </a:lnTo>
                    <a:cubicBezTo>
                      <a:pt x="156965" y="4083"/>
                      <a:pt x="152552" y="2050"/>
                      <a:pt x="149116" y="2050"/>
                    </a:cubicBezTo>
                    <a:cubicBezTo>
                      <a:pt x="148700" y="2050"/>
                      <a:pt x="148298" y="2080"/>
                      <a:pt x="147909" y="2139"/>
                    </a:cubicBezTo>
                    <a:cubicBezTo>
                      <a:pt x="144083" y="2729"/>
                      <a:pt x="141929" y="6116"/>
                      <a:pt x="139650" y="9702"/>
                    </a:cubicBezTo>
                    <a:cubicBezTo>
                      <a:pt x="137089" y="13732"/>
                      <a:pt x="134188" y="18302"/>
                      <a:pt x="128359" y="19471"/>
                    </a:cubicBezTo>
                    <a:cubicBezTo>
                      <a:pt x="127396" y="19665"/>
                      <a:pt x="126372" y="19762"/>
                      <a:pt x="125287" y="19762"/>
                    </a:cubicBezTo>
                    <a:cubicBezTo>
                      <a:pt x="118848" y="19762"/>
                      <a:pt x="110237" y="16341"/>
                      <a:pt x="99114" y="9383"/>
                    </a:cubicBezTo>
                    <a:cubicBezTo>
                      <a:pt x="92325" y="5151"/>
                      <a:pt x="86675" y="2420"/>
                      <a:pt x="81846" y="1036"/>
                    </a:cubicBezTo>
                    <a:cubicBezTo>
                      <a:pt x="79437" y="346"/>
                      <a:pt x="77260" y="1"/>
                      <a:pt x="7528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1"/>
              <p:cNvSpPr/>
              <p:nvPr/>
            </p:nvSpPr>
            <p:spPr>
              <a:xfrm>
                <a:off x="4071938" y="3423325"/>
                <a:ext cx="4050900" cy="1553425"/>
              </a:xfrm>
              <a:custGeom>
                <a:avLst/>
                <a:gdLst/>
                <a:ahLst/>
                <a:cxnLst/>
                <a:rect l="l" t="t" r="r" b="b"/>
                <a:pathLst>
                  <a:path w="162036" h="62137" extrusionOk="0">
                    <a:moveTo>
                      <a:pt x="75118" y="0"/>
                    </a:moveTo>
                    <a:cubicBezTo>
                      <a:pt x="73563" y="0"/>
                      <a:pt x="72132" y="220"/>
                      <a:pt x="70809" y="660"/>
                    </a:cubicBezTo>
                    <a:cubicBezTo>
                      <a:pt x="64135" y="2876"/>
                      <a:pt x="61274" y="10454"/>
                      <a:pt x="58246" y="18474"/>
                    </a:cubicBezTo>
                    <a:cubicBezTo>
                      <a:pt x="55904" y="24676"/>
                      <a:pt x="53482" y="31089"/>
                      <a:pt x="49134" y="35800"/>
                    </a:cubicBezTo>
                    <a:cubicBezTo>
                      <a:pt x="44851" y="40443"/>
                      <a:pt x="39227" y="42724"/>
                      <a:pt x="32016" y="42724"/>
                    </a:cubicBezTo>
                    <a:cubicBezTo>
                      <a:pt x="30919" y="42724"/>
                      <a:pt x="29786" y="42671"/>
                      <a:pt x="28615" y="42566"/>
                    </a:cubicBezTo>
                    <a:cubicBezTo>
                      <a:pt x="26964" y="42418"/>
                      <a:pt x="25381" y="42343"/>
                      <a:pt x="23868" y="42343"/>
                    </a:cubicBezTo>
                    <a:cubicBezTo>
                      <a:pt x="14779" y="42343"/>
                      <a:pt x="8179" y="45016"/>
                      <a:pt x="4213" y="50314"/>
                    </a:cubicBezTo>
                    <a:cubicBezTo>
                      <a:pt x="1946" y="53343"/>
                      <a:pt x="535" y="57254"/>
                      <a:pt x="19" y="61933"/>
                    </a:cubicBezTo>
                    <a:cubicBezTo>
                      <a:pt x="12" y="61999"/>
                      <a:pt x="7" y="62070"/>
                      <a:pt x="0" y="62136"/>
                    </a:cubicBezTo>
                    <a:lnTo>
                      <a:pt x="91" y="62136"/>
                    </a:lnTo>
                    <a:cubicBezTo>
                      <a:pt x="98" y="62071"/>
                      <a:pt x="101" y="62007"/>
                      <a:pt x="108" y="61942"/>
                    </a:cubicBezTo>
                    <a:cubicBezTo>
                      <a:pt x="623" y="57279"/>
                      <a:pt x="2027" y="53385"/>
                      <a:pt x="4285" y="50368"/>
                    </a:cubicBezTo>
                    <a:cubicBezTo>
                      <a:pt x="8234" y="45092"/>
                      <a:pt x="14811" y="42432"/>
                      <a:pt x="23872" y="42432"/>
                    </a:cubicBezTo>
                    <a:cubicBezTo>
                      <a:pt x="25382" y="42432"/>
                      <a:pt x="26961" y="42506"/>
                      <a:pt x="28608" y="42654"/>
                    </a:cubicBezTo>
                    <a:cubicBezTo>
                      <a:pt x="29782" y="42759"/>
                      <a:pt x="30919" y="42812"/>
                      <a:pt x="32020" y="42812"/>
                    </a:cubicBezTo>
                    <a:cubicBezTo>
                      <a:pt x="39257" y="42812"/>
                      <a:pt x="44901" y="40522"/>
                      <a:pt x="49203" y="35859"/>
                    </a:cubicBezTo>
                    <a:cubicBezTo>
                      <a:pt x="53561" y="31137"/>
                      <a:pt x="55986" y="24715"/>
                      <a:pt x="58331" y="18504"/>
                    </a:cubicBezTo>
                    <a:cubicBezTo>
                      <a:pt x="61351" y="10504"/>
                      <a:pt x="64207" y="2948"/>
                      <a:pt x="70839" y="745"/>
                    </a:cubicBezTo>
                    <a:cubicBezTo>
                      <a:pt x="72153" y="308"/>
                      <a:pt x="73575" y="90"/>
                      <a:pt x="75120" y="90"/>
                    </a:cubicBezTo>
                    <a:cubicBezTo>
                      <a:pt x="77111" y="90"/>
                      <a:pt x="79309" y="453"/>
                      <a:pt x="81749" y="1179"/>
                    </a:cubicBezTo>
                    <a:cubicBezTo>
                      <a:pt x="86507" y="2597"/>
                      <a:pt x="92067" y="5362"/>
                      <a:pt x="98747" y="9624"/>
                    </a:cubicBezTo>
                    <a:cubicBezTo>
                      <a:pt x="109691" y="16641"/>
                      <a:pt x="118205" y="20094"/>
                      <a:pt x="124619" y="20094"/>
                    </a:cubicBezTo>
                    <a:cubicBezTo>
                      <a:pt x="125783" y="20094"/>
                      <a:pt x="126878" y="19981"/>
                      <a:pt x="127905" y="19754"/>
                    </a:cubicBezTo>
                    <a:cubicBezTo>
                      <a:pt x="133641" y="18490"/>
                      <a:pt x="136585" y="13864"/>
                      <a:pt x="139182" y="9782"/>
                    </a:cubicBezTo>
                    <a:cubicBezTo>
                      <a:pt x="141532" y="6090"/>
                      <a:pt x="143753" y="2600"/>
                      <a:pt x="147645" y="2013"/>
                    </a:cubicBezTo>
                    <a:cubicBezTo>
                      <a:pt x="148029" y="1956"/>
                      <a:pt x="148425" y="1927"/>
                      <a:pt x="148835" y="1927"/>
                    </a:cubicBezTo>
                    <a:cubicBezTo>
                      <a:pt x="152217" y="1927"/>
                      <a:pt x="156507" y="3901"/>
                      <a:pt x="162035" y="8013"/>
                    </a:cubicBezTo>
                    <a:lnTo>
                      <a:pt x="162035" y="7903"/>
                    </a:lnTo>
                    <a:cubicBezTo>
                      <a:pt x="156514" y="3805"/>
                      <a:pt x="152221" y="1840"/>
                      <a:pt x="148829" y="1840"/>
                    </a:cubicBezTo>
                    <a:cubicBezTo>
                      <a:pt x="148417" y="1840"/>
                      <a:pt x="148017" y="1869"/>
                      <a:pt x="147630" y="1927"/>
                    </a:cubicBezTo>
                    <a:cubicBezTo>
                      <a:pt x="143698" y="2518"/>
                      <a:pt x="141467" y="6025"/>
                      <a:pt x="139107" y="9736"/>
                    </a:cubicBezTo>
                    <a:cubicBezTo>
                      <a:pt x="136391" y="14001"/>
                      <a:pt x="133585" y="18412"/>
                      <a:pt x="127886" y="19668"/>
                    </a:cubicBezTo>
                    <a:cubicBezTo>
                      <a:pt x="126864" y="19893"/>
                      <a:pt x="125775" y="20006"/>
                      <a:pt x="124617" y="20006"/>
                    </a:cubicBezTo>
                    <a:cubicBezTo>
                      <a:pt x="118222" y="20006"/>
                      <a:pt x="109723" y="16559"/>
                      <a:pt x="98793" y="9550"/>
                    </a:cubicBezTo>
                    <a:cubicBezTo>
                      <a:pt x="92105" y="5283"/>
                      <a:pt x="86538" y="2515"/>
                      <a:pt x="81773" y="1094"/>
                    </a:cubicBezTo>
                    <a:cubicBezTo>
                      <a:pt x="79325" y="364"/>
                      <a:pt x="77119" y="0"/>
                      <a:pt x="7511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1"/>
              <p:cNvSpPr/>
              <p:nvPr/>
            </p:nvSpPr>
            <p:spPr>
              <a:xfrm>
                <a:off x="4088838" y="3455025"/>
                <a:ext cx="4033850" cy="1521725"/>
              </a:xfrm>
              <a:custGeom>
                <a:avLst/>
                <a:gdLst/>
                <a:ahLst/>
                <a:cxnLst/>
                <a:rect l="l" t="t" r="r" b="b"/>
                <a:pathLst>
                  <a:path w="161354" h="60869" extrusionOk="0">
                    <a:moveTo>
                      <a:pt x="74945" y="0"/>
                    </a:moveTo>
                    <a:cubicBezTo>
                      <a:pt x="73474" y="0"/>
                      <a:pt x="72114" y="204"/>
                      <a:pt x="70852" y="610"/>
                    </a:cubicBezTo>
                    <a:cubicBezTo>
                      <a:pt x="64251" y="2736"/>
                      <a:pt x="61366" y="10204"/>
                      <a:pt x="58309" y="18112"/>
                    </a:cubicBezTo>
                    <a:cubicBezTo>
                      <a:pt x="55936" y="24255"/>
                      <a:pt x="53479" y="30607"/>
                      <a:pt x="49117" y="35257"/>
                    </a:cubicBezTo>
                    <a:cubicBezTo>
                      <a:pt x="44870" y="39780"/>
                      <a:pt x="39344" y="42005"/>
                      <a:pt x="32290" y="42005"/>
                    </a:cubicBezTo>
                    <a:cubicBezTo>
                      <a:pt x="31110" y="42005"/>
                      <a:pt x="29886" y="41943"/>
                      <a:pt x="28619" y="41819"/>
                    </a:cubicBezTo>
                    <a:cubicBezTo>
                      <a:pt x="26853" y="41646"/>
                      <a:pt x="25165" y="41559"/>
                      <a:pt x="23556" y="41559"/>
                    </a:cubicBezTo>
                    <a:cubicBezTo>
                      <a:pt x="14710" y="41559"/>
                      <a:pt x="8244" y="44168"/>
                      <a:pt x="4298" y="49341"/>
                    </a:cubicBezTo>
                    <a:cubicBezTo>
                      <a:pt x="2013" y="52339"/>
                      <a:pt x="567" y="56216"/>
                      <a:pt x="0" y="60868"/>
                    </a:cubicBezTo>
                    <a:lnTo>
                      <a:pt x="91" y="60868"/>
                    </a:lnTo>
                    <a:cubicBezTo>
                      <a:pt x="658" y="56238"/>
                      <a:pt x="2093" y="52378"/>
                      <a:pt x="4369" y="49397"/>
                    </a:cubicBezTo>
                    <a:cubicBezTo>
                      <a:pt x="8296" y="44247"/>
                      <a:pt x="14739" y="41650"/>
                      <a:pt x="23554" y="41650"/>
                    </a:cubicBezTo>
                    <a:cubicBezTo>
                      <a:pt x="25161" y="41650"/>
                      <a:pt x="26846" y="41737"/>
                      <a:pt x="28609" y="41909"/>
                    </a:cubicBezTo>
                    <a:cubicBezTo>
                      <a:pt x="29878" y="42033"/>
                      <a:pt x="31103" y="42096"/>
                      <a:pt x="32285" y="42096"/>
                    </a:cubicBezTo>
                    <a:cubicBezTo>
                      <a:pt x="39366" y="42096"/>
                      <a:pt x="44917" y="39863"/>
                      <a:pt x="49182" y="35319"/>
                    </a:cubicBezTo>
                    <a:cubicBezTo>
                      <a:pt x="53557" y="30657"/>
                      <a:pt x="56015" y="24298"/>
                      <a:pt x="58393" y="18146"/>
                    </a:cubicBezTo>
                    <a:cubicBezTo>
                      <a:pt x="61439" y="10260"/>
                      <a:pt x="64319" y="2811"/>
                      <a:pt x="70879" y="699"/>
                    </a:cubicBezTo>
                    <a:cubicBezTo>
                      <a:pt x="72133" y="295"/>
                      <a:pt x="73483" y="92"/>
                      <a:pt x="74946" y="92"/>
                    </a:cubicBezTo>
                    <a:cubicBezTo>
                      <a:pt x="76960" y="92"/>
                      <a:pt x="79185" y="476"/>
                      <a:pt x="81661" y="1246"/>
                    </a:cubicBezTo>
                    <a:cubicBezTo>
                      <a:pt x="86356" y="2703"/>
                      <a:pt x="91834" y="5501"/>
                      <a:pt x="98412" y="9800"/>
                    </a:cubicBezTo>
                    <a:cubicBezTo>
                      <a:pt x="109168" y="16873"/>
                      <a:pt x="117563" y="20349"/>
                      <a:pt x="123930" y="20349"/>
                    </a:cubicBezTo>
                    <a:cubicBezTo>
                      <a:pt x="125044" y="20349"/>
                      <a:pt x="126096" y="20243"/>
                      <a:pt x="127088" y="20031"/>
                    </a:cubicBezTo>
                    <a:cubicBezTo>
                      <a:pt x="132915" y="18782"/>
                      <a:pt x="135816" y="14230"/>
                      <a:pt x="138621" y="9824"/>
                    </a:cubicBezTo>
                    <a:cubicBezTo>
                      <a:pt x="141056" y="6004"/>
                      <a:pt x="143356" y="2397"/>
                      <a:pt x="147350" y="1810"/>
                    </a:cubicBezTo>
                    <a:cubicBezTo>
                      <a:pt x="147729" y="1755"/>
                      <a:pt x="148119" y="1727"/>
                      <a:pt x="148521" y="1727"/>
                    </a:cubicBezTo>
                    <a:cubicBezTo>
                      <a:pt x="151857" y="1727"/>
                      <a:pt x="156031" y="3630"/>
                      <a:pt x="161354" y="7598"/>
                    </a:cubicBezTo>
                    <a:lnTo>
                      <a:pt x="161354" y="7485"/>
                    </a:lnTo>
                    <a:cubicBezTo>
                      <a:pt x="156045" y="3532"/>
                      <a:pt x="151872" y="1636"/>
                      <a:pt x="148531" y="1636"/>
                    </a:cubicBezTo>
                    <a:cubicBezTo>
                      <a:pt x="148122" y="1636"/>
                      <a:pt x="147726" y="1664"/>
                      <a:pt x="147341" y="1721"/>
                    </a:cubicBezTo>
                    <a:cubicBezTo>
                      <a:pt x="143305" y="2312"/>
                      <a:pt x="140994" y="5938"/>
                      <a:pt x="138549" y="9775"/>
                    </a:cubicBezTo>
                    <a:cubicBezTo>
                      <a:pt x="135754" y="14164"/>
                      <a:pt x="132863" y="18700"/>
                      <a:pt x="127071" y="19940"/>
                    </a:cubicBezTo>
                    <a:cubicBezTo>
                      <a:pt x="126085" y="20151"/>
                      <a:pt x="125040" y="20256"/>
                      <a:pt x="123932" y="20256"/>
                    </a:cubicBezTo>
                    <a:cubicBezTo>
                      <a:pt x="117585" y="20256"/>
                      <a:pt x="109206" y="16786"/>
                      <a:pt x="98462" y="9722"/>
                    </a:cubicBezTo>
                    <a:cubicBezTo>
                      <a:pt x="91877" y="5420"/>
                      <a:pt x="86390" y="2617"/>
                      <a:pt x="81688" y="1157"/>
                    </a:cubicBezTo>
                    <a:cubicBezTo>
                      <a:pt x="79203" y="385"/>
                      <a:pt x="76968" y="0"/>
                      <a:pt x="7494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1"/>
              <p:cNvSpPr/>
              <p:nvPr/>
            </p:nvSpPr>
            <p:spPr>
              <a:xfrm>
                <a:off x="4106163" y="3486800"/>
                <a:ext cx="4016650" cy="1489950"/>
              </a:xfrm>
              <a:custGeom>
                <a:avLst/>
                <a:gdLst/>
                <a:ahLst/>
                <a:cxnLst/>
                <a:rect l="l" t="t" r="r" b="b"/>
                <a:pathLst>
                  <a:path w="160666" h="59598" extrusionOk="0">
                    <a:moveTo>
                      <a:pt x="74762" y="1"/>
                    </a:moveTo>
                    <a:cubicBezTo>
                      <a:pt x="73370" y="1"/>
                      <a:pt x="72080" y="189"/>
                      <a:pt x="70876" y="563"/>
                    </a:cubicBezTo>
                    <a:cubicBezTo>
                      <a:pt x="64349" y="2599"/>
                      <a:pt x="61439" y="9960"/>
                      <a:pt x="58357" y="17751"/>
                    </a:cubicBezTo>
                    <a:cubicBezTo>
                      <a:pt x="55952" y="23836"/>
                      <a:pt x="53464" y="30127"/>
                      <a:pt x="49084" y="34714"/>
                    </a:cubicBezTo>
                    <a:cubicBezTo>
                      <a:pt x="44873" y="39121"/>
                      <a:pt x="39433" y="41289"/>
                      <a:pt x="32534" y="41289"/>
                    </a:cubicBezTo>
                    <a:cubicBezTo>
                      <a:pt x="31274" y="41289"/>
                      <a:pt x="29965" y="41217"/>
                      <a:pt x="28606" y="41073"/>
                    </a:cubicBezTo>
                    <a:cubicBezTo>
                      <a:pt x="26726" y="40873"/>
                      <a:pt x="24934" y="40773"/>
                      <a:pt x="23231" y="40773"/>
                    </a:cubicBezTo>
                    <a:cubicBezTo>
                      <a:pt x="14626" y="40773"/>
                      <a:pt x="8294" y="43318"/>
                      <a:pt x="4367" y="48368"/>
                    </a:cubicBezTo>
                    <a:cubicBezTo>
                      <a:pt x="2098" y="51285"/>
                      <a:pt x="635" y="55066"/>
                      <a:pt x="1" y="59597"/>
                    </a:cubicBezTo>
                    <a:lnTo>
                      <a:pt x="90" y="59597"/>
                    </a:lnTo>
                    <a:cubicBezTo>
                      <a:pt x="723" y="55088"/>
                      <a:pt x="2180" y="51325"/>
                      <a:pt x="4438" y="48421"/>
                    </a:cubicBezTo>
                    <a:cubicBezTo>
                      <a:pt x="8345" y="43397"/>
                      <a:pt x="14651" y="40862"/>
                      <a:pt x="23227" y="40862"/>
                    </a:cubicBezTo>
                    <a:cubicBezTo>
                      <a:pt x="24928" y="40862"/>
                      <a:pt x="26718" y="40962"/>
                      <a:pt x="28596" y="41162"/>
                    </a:cubicBezTo>
                    <a:cubicBezTo>
                      <a:pt x="29959" y="41306"/>
                      <a:pt x="31271" y="41379"/>
                      <a:pt x="32535" y="41379"/>
                    </a:cubicBezTo>
                    <a:cubicBezTo>
                      <a:pt x="39458" y="41379"/>
                      <a:pt x="44918" y="39203"/>
                      <a:pt x="49146" y="34776"/>
                    </a:cubicBezTo>
                    <a:cubicBezTo>
                      <a:pt x="53539" y="30176"/>
                      <a:pt x="56031" y="23876"/>
                      <a:pt x="58438" y="17785"/>
                    </a:cubicBezTo>
                    <a:cubicBezTo>
                      <a:pt x="61513" y="10012"/>
                      <a:pt x="64414" y="2672"/>
                      <a:pt x="70901" y="648"/>
                    </a:cubicBezTo>
                    <a:cubicBezTo>
                      <a:pt x="72095" y="276"/>
                      <a:pt x="73377" y="89"/>
                      <a:pt x="74760" y="89"/>
                    </a:cubicBezTo>
                    <a:cubicBezTo>
                      <a:pt x="76794" y="89"/>
                      <a:pt x="79046" y="493"/>
                      <a:pt x="81558" y="1305"/>
                    </a:cubicBezTo>
                    <a:cubicBezTo>
                      <a:pt x="86188" y="2801"/>
                      <a:pt x="91587" y="5635"/>
                      <a:pt x="98064" y="9969"/>
                    </a:cubicBezTo>
                    <a:cubicBezTo>
                      <a:pt x="108632" y="17093"/>
                      <a:pt x="116909" y="20597"/>
                      <a:pt x="123227" y="20597"/>
                    </a:cubicBezTo>
                    <a:cubicBezTo>
                      <a:pt x="124292" y="20597"/>
                      <a:pt x="125303" y="20498"/>
                      <a:pt x="126258" y="20299"/>
                    </a:cubicBezTo>
                    <a:cubicBezTo>
                      <a:pt x="132174" y="19069"/>
                      <a:pt x="135162" y="14389"/>
                      <a:pt x="138049" y="9861"/>
                    </a:cubicBezTo>
                    <a:cubicBezTo>
                      <a:pt x="140567" y="5912"/>
                      <a:pt x="142946" y="2183"/>
                      <a:pt x="147045" y="1597"/>
                    </a:cubicBezTo>
                    <a:cubicBezTo>
                      <a:pt x="147421" y="1544"/>
                      <a:pt x="147807" y="1517"/>
                      <a:pt x="148205" y="1517"/>
                    </a:cubicBezTo>
                    <a:cubicBezTo>
                      <a:pt x="151486" y="1517"/>
                      <a:pt x="155542" y="3351"/>
                      <a:pt x="160665" y="7171"/>
                    </a:cubicBezTo>
                    <a:lnTo>
                      <a:pt x="160665" y="7060"/>
                    </a:lnTo>
                    <a:cubicBezTo>
                      <a:pt x="155554" y="3255"/>
                      <a:pt x="151498" y="1426"/>
                      <a:pt x="148210" y="1426"/>
                    </a:cubicBezTo>
                    <a:cubicBezTo>
                      <a:pt x="147807" y="1426"/>
                      <a:pt x="147416" y="1454"/>
                      <a:pt x="147035" y="1508"/>
                    </a:cubicBezTo>
                    <a:cubicBezTo>
                      <a:pt x="142896" y="2099"/>
                      <a:pt x="140505" y="5846"/>
                      <a:pt x="137975" y="9812"/>
                    </a:cubicBezTo>
                    <a:cubicBezTo>
                      <a:pt x="135097" y="14324"/>
                      <a:pt x="132121" y="18987"/>
                      <a:pt x="126241" y="20210"/>
                    </a:cubicBezTo>
                    <a:cubicBezTo>
                      <a:pt x="125291" y="20407"/>
                      <a:pt x="124287" y="20506"/>
                      <a:pt x="123227" y="20506"/>
                    </a:cubicBezTo>
                    <a:cubicBezTo>
                      <a:pt x="116929" y="20506"/>
                      <a:pt x="108668" y="17007"/>
                      <a:pt x="98114" y="9894"/>
                    </a:cubicBezTo>
                    <a:cubicBezTo>
                      <a:pt x="91630" y="5554"/>
                      <a:pt x="86224" y="2718"/>
                      <a:pt x="81586" y="1221"/>
                    </a:cubicBezTo>
                    <a:cubicBezTo>
                      <a:pt x="79066" y="406"/>
                      <a:pt x="76806" y="1"/>
                      <a:pt x="7476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1"/>
              <p:cNvSpPr/>
              <p:nvPr/>
            </p:nvSpPr>
            <p:spPr>
              <a:xfrm>
                <a:off x="4123288" y="3517400"/>
                <a:ext cx="3999400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159976" h="58374" extrusionOk="0">
                    <a:moveTo>
                      <a:pt x="74595" y="1"/>
                    </a:moveTo>
                    <a:cubicBezTo>
                      <a:pt x="73293" y="1"/>
                      <a:pt x="72080" y="172"/>
                      <a:pt x="70942" y="513"/>
                    </a:cubicBezTo>
                    <a:cubicBezTo>
                      <a:pt x="64490" y="2449"/>
                      <a:pt x="61548" y="9711"/>
                      <a:pt x="58434" y="17399"/>
                    </a:cubicBezTo>
                    <a:cubicBezTo>
                      <a:pt x="55991" y="23430"/>
                      <a:pt x="53465" y="29670"/>
                      <a:pt x="49062" y="34202"/>
                    </a:cubicBezTo>
                    <a:cubicBezTo>
                      <a:pt x="44885" y="38503"/>
                      <a:pt x="39532" y="40620"/>
                      <a:pt x="32780" y="40620"/>
                    </a:cubicBezTo>
                    <a:cubicBezTo>
                      <a:pt x="31441" y="40620"/>
                      <a:pt x="30048" y="40537"/>
                      <a:pt x="28597" y="40371"/>
                    </a:cubicBezTo>
                    <a:cubicBezTo>
                      <a:pt x="26607" y="40143"/>
                      <a:pt x="24715" y="40029"/>
                      <a:pt x="22923" y="40029"/>
                    </a:cubicBezTo>
                    <a:cubicBezTo>
                      <a:pt x="14548" y="40029"/>
                      <a:pt x="8345" y="42511"/>
                      <a:pt x="4440" y="47439"/>
                    </a:cubicBezTo>
                    <a:cubicBezTo>
                      <a:pt x="2188" y="50281"/>
                      <a:pt x="695" y="53959"/>
                      <a:pt x="0" y="58373"/>
                    </a:cubicBezTo>
                    <a:lnTo>
                      <a:pt x="89" y="58373"/>
                    </a:lnTo>
                    <a:cubicBezTo>
                      <a:pt x="786" y="53980"/>
                      <a:pt x="2269" y="50323"/>
                      <a:pt x="4511" y="47493"/>
                    </a:cubicBezTo>
                    <a:cubicBezTo>
                      <a:pt x="8397" y="42589"/>
                      <a:pt x="14574" y="40119"/>
                      <a:pt x="22920" y="40119"/>
                    </a:cubicBezTo>
                    <a:cubicBezTo>
                      <a:pt x="24710" y="40119"/>
                      <a:pt x="26599" y="40232"/>
                      <a:pt x="28587" y="40460"/>
                    </a:cubicBezTo>
                    <a:cubicBezTo>
                      <a:pt x="30041" y="40626"/>
                      <a:pt x="31439" y="40710"/>
                      <a:pt x="32781" y="40710"/>
                    </a:cubicBezTo>
                    <a:cubicBezTo>
                      <a:pt x="39555" y="40710"/>
                      <a:pt x="44928" y="38585"/>
                      <a:pt x="49124" y="34265"/>
                    </a:cubicBezTo>
                    <a:cubicBezTo>
                      <a:pt x="53540" y="29720"/>
                      <a:pt x="56070" y="23473"/>
                      <a:pt x="58515" y="17432"/>
                    </a:cubicBezTo>
                    <a:cubicBezTo>
                      <a:pt x="61620" y="9764"/>
                      <a:pt x="64553" y="2522"/>
                      <a:pt x="70965" y="599"/>
                    </a:cubicBezTo>
                    <a:cubicBezTo>
                      <a:pt x="72094" y="261"/>
                      <a:pt x="73299" y="91"/>
                      <a:pt x="74593" y="91"/>
                    </a:cubicBezTo>
                    <a:cubicBezTo>
                      <a:pt x="76651" y="91"/>
                      <a:pt x="78933" y="520"/>
                      <a:pt x="81484" y="1383"/>
                    </a:cubicBezTo>
                    <a:cubicBezTo>
                      <a:pt x="86043" y="2924"/>
                      <a:pt x="91354" y="5803"/>
                      <a:pt x="97718" y="10186"/>
                    </a:cubicBezTo>
                    <a:cubicBezTo>
                      <a:pt x="108104" y="17336"/>
                      <a:pt x="116268" y="20848"/>
                      <a:pt x="122540" y="20848"/>
                    </a:cubicBezTo>
                    <a:cubicBezTo>
                      <a:pt x="123567" y="20848"/>
                      <a:pt x="124543" y="20754"/>
                      <a:pt x="125470" y="20566"/>
                    </a:cubicBezTo>
                    <a:cubicBezTo>
                      <a:pt x="131474" y="19351"/>
                      <a:pt x="134539" y="14551"/>
                      <a:pt x="137503" y="9907"/>
                    </a:cubicBezTo>
                    <a:cubicBezTo>
                      <a:pt x="140099" y="5842"/>
                      <a:pt x="142552" y="2003"/>
                      <a:pt x="146740" y="1419"/>
                    </a:cubicBezTo>
                    <a:cubicBezTo>
                      <a:pt x="147112" y="1367"/>
                      <a:pt x="147493" y="1341"/>
                      <a:pt x="147886" y="1341"/>
                    </a:cubicBezTo>
                    <a:cubicBezTo>
                      <a:pt x="151113" y="1341"/>
                      <a:pt x="155050" y="3112"/>
                      <a:pt x="159976" y="6791"/>
                    </a:cubicBezTo>
                    <a:lnTo>
                      <a:pt x="159976" y="6681"/>
                    </a:lnTo>
                    <a:cubicBezTo>
                      <a:pt x="155057" y="3013"/>
                      <a:pt x="151117" y="1252"/>
                      <a:pt x="147883" y="1252"/>
                    </a:cubicBezTo>
                    <a:cubicBezTo>
                      <a:pt x="147490" y="1252"/>
                      <a:pt x="147106" y="1278"/>
                      <a:pt x="146733" y="1330"/>
                    </a:cubicBezTo>
                    <a:cubicBezTo>
                      <a:pt x="142504" y="1918"/>
                      <a:pt x="140043" y="5774"/>
                      <a:pt x="137434" y="9858"/>
                    </a:cubicBezTo>
                    <a:cubicBezTo>
                      <a:pt x="134480" y="14486"/>
                      <a:pt x="131423" y="19270"/>
                      <a:pt x="125458" y="20479"/>
                    </a:cubicBezTo>
                    <a:cubicBezTo>
                      <a:pt x="124537" y="20665"/>
                      <a:pt x="123567" y="20759"/>
                      <a:pt x="122546" y="20759"/>
                    </a:cubicBezTo>
                    <a:cubicBezTo>
                      <a:pt x="116294" y="20759"/>
                      <a:pt x="108146" y="17250"/>
                      <a:pt x="97773" y="10111"/>
                    </a:cubicBezTo>
                    <a:cubicBezTo>
                      <a:pt x="91401" y="5724"/>
                      <a:pt x="86084" y="2843"/>
                      <a:pt x="81517" y="1298"/>
                    </a:cubicBezTo>
                    <a:cubicBezTo>
                      <a:pt x="78955" y="432"/>
                      <a:pt x="76664" y="1"/>
                      <a:pt x="7459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1"/>
              <p:cNvSpPr/>
              <p:nvPr/>
            </p:nvSpPr>
            <p:spPr>
              <a:xfrm>
                <a:off x="4140788" y="3548800"/>
                <a:ext cx="3982025" cy="1427900"/>
              </a:xfrm>
              <a:custGeom>
                <a:avLst/>
                <a:gdLst/>
                <a:ahLst/>
                <a:cxnLst/>
                <a:rect l="l" t="t" r="r" b="b"/>
                <a:pathLst>
                  <a:path w="159281" h="57116" extrusionOk="0">
                    <a:moveTo>
                      <a:pt x="74412" y="1"/>
                    </a:moveTo>
                    <a:cubicBezTo>
                      <a:pt x="73188" y="1"/>
                      <a:pt x="72042" y="157"/>
                      <a:pt x="70966" y="468"/>
                    </a:cubicBezTo>
                    <a:cubicBezTo>
                      <a:pt x="64587" y="2315"/>
                      <a:pt x="61619" y="9471"/>
                      <a:pt x="58481" y="17045"/>
                    </a:cubicBezTo>
                    <a:cubicBezTo>
                      <a:pt x="56006" y="23020"/>
                      <a:pt x="53445" y="29195"/>
                      <a:pt x="49024" y="33669"/>
                    </a:cubicBezTo>
                    <a:cubicBezTo>
                      <a:pt x="44884" y="37856"/>
                      <a:pt x="39619" y="39918"/>
                      <a:pt x="33018" y="39918"/>
                    </a:cubicBezTo>
                    <a:cubicBezTo>
                      <a:pt x="31601" y="39918"/>
                      <a:pt x="30123" y="39823"/>
                      <a:pt x="28581" y="39634"/>
                    </a:cubicBezTo>
                    <a:cubicBezTo>
                      <a:pt x="26485" y="39377"/>
                      <a:pt x="24498" y="39249"/>
                      <a:pt x="22621" y="39249"/>
                    </a:cubicBezTo>
                    <a:cubicBezTo>
                      <a:pt x="14467" y="39249"/>
                      <a:pt x="8389" y="41669"/>
                      <a:pt x="4506" y="46478"/>
                    </a:cubicBezTo>
                    <a:cubicBezTo>
                      <a:pt x="2270" y="49244"/>
                      <a:pt x="759" y="52819"/>
                      <a:pt x="1" y="57116"/>
                    </a:cubicBezTo>
                    <a:lnTo>
                      <a:pt x="91" y="57116"/>
                    </a:lnTo>
                    <a:cubicBezTo>
                      <a:pt x="846" y="52842"/>
                      <a:pt x="2351" y="49284"/>
                      <a:pt x="4573" y="46532"/>
                    </a:cubicBezTo>
                    <a:cubicBezTo>
                      <a:pt x="8437" y="41749"/>
                      <a:pt x="14490" y="39339"/>
                      <a:pt x="22612" y="39339"/>
                    </a:cubicBezTo>
                    <a:cubicBezTo>
                      <a:pt x="24487" y="39339"/>
                      <a:pt x="26472" y="39467"/>
                      <a:pt x="28566" y="39725"/>
                    </a:cubicBezTo>
                    <a:cubicBezTo>
                      <a:pt x="30140" y="39916"/>
                      <a:pt x="31620" y="40009"/>
                      <a:pt x="33018" y="40009"/>
                    </a:cubicBezTo>
                    <a:cubicBezTo>
                      <a:pt x="49058" y="40008"/>
                      <a:pt x="54085" y="27883"/>
                      <a:pt x="58560" y="17082"/>
                    </a:cubicBezTo>
                    <a:cubicBezTo>
                      <a:pt x="61691" y="9528"/>
                      <a:pt x="64647" y="2391"/>
                      <a:pt x="70987" y="557"/>
                    </a:cubicBezTo>
                    <a:cubicBezTo>
                      <a:pt x="72056" y="248"/>
                      <a:pt x="73193" y="93"/>
                      <a:pt x="74410" y="93"/>
                    </a:cubicBezTo>
                    <a:cubicBezTo>
                      <a:pt x="76487" y="93"/>
                      <a:pt x="78793" y="545"/>
                      <a:pt x="81378" y="1453"/>
                    </a:cubicBezTo>
                    <a:cubicBezTo>
                      <a:pt x="85873" y="3034"/>
                      <a:pt x="91103" y="5950"/>
                      <a:pt x="97365" y="10370"/>
                    </a:cubicBezTo>
                    <a:cubicBezTo>
                      <a:pt x="107568" y="17568"/>
                      <a:pt x="115615" y="21106"/>
                      <a:pt x="121840" y="21106"/>
                    </a:cubicBezTo>
                    <a:cubicBezTo>
                      <a:pt x="122820" y="21106"/>
                      <a:pt x="123755" y="21018"/>
                      <a:pt x="124646" y="20844"/>
                    </a:cubicBezTo>
                    <a:cubicBezTo>
                      <a:pt x="130732" y="19650"/>
                      <a:pt x="133882" y="14722"/>
                      <a:pt x="136930" y="9955"/>
                    </a:cubicBezTo>
                    <a:cubicBezTo>
                      <a:pt x="139611" y="5761"/>
                      <a:pt x="142144" y="1800"/>
                      <a:pt x="146430" y="1219"/>
                    </a:cubicBezTo>
                    <a:cubicBezTo>
                      <a:pt x="146794" y="1170"/>
                      <a:pt x="147167" y="1145"/>
                      <a:pt x="147550" y="1145"/>
                    </a:cubicBezTo>
                    <a:cubicBezTo>
                      <a:pt x="150720" y="1145"/>
                      <a:pt x="154543" y="2844"/>
                      <a:pt x="159280" y="6380"/>
                    </a:cubicBezTo>
                    <a:lnTo>
                      <a:pt x="159280" y="6267"/>
                    </a:lnTo>
                    <a:cubicBezTo>
                      <a:pt x="154549" y="2745"/>
                      <a:pt x="150726" y="1053"/>
                      <a:pt x="147550" y="1053"/>
                    </a:cubicBezTo>
                    <a:cubicBezTo>
                      <a:pt x="147164" y="1053"/>
                      <a:pt x="146787" y="1078"/>
                      <a:pt x="146420" y="1128"/>
                    </a:cubicBezTo>
                    <a:cubicBezTo>
                      <a:pt x="142092" y="1714"/>
                      <a:pt x="139549" y="5694"/>
                      <a:pt x="136856" y="9904"/>
                    </a:cubicBezTo>
                    <a:cubicBezTo>
                      <a:pt x="133820" y="14654"/>
                      <a:pt x="130679" y="19566"/>
                      <a:pt x="124630" y="20753"/>
                    </a:cubicBezTo>
                    <a:cubicBezTo>
                      <a:pt x="123745" y="20927"/>
                      <a:pt x="122816" y="21014"/>
                      <a:pt x="121841" y="21014"/>
                    </a:cubicBezTo>
                    <a:cubicBezTo>
                      <a:pt x="115638" y="21014"/>
                      <a:pt x="107606" y="17482"/>
                      <a:pt x="97418" y="10292"/>
                    </a:cubicBezTo>
                    <a:cubicBezTo>
                      <a:pt x="91149" y="5868"/>
                      <a:pt x="85912" y="2948"/>
                      <a:pt x="81410" y="1366"/>
                    </a:cubicBezTo>
                    <a:cubicBezTo>
                      <a:pt x="78816" y="454"/>
                      <a:pt x="76500" y="1"/>
                      <a:pt x="7441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1"/>
              <p:cNvSpPr/>
              <p:nvPr/>
            </p:nvSpPr>
            <p:spPr>
              <a:xfrm>
                <a:off x="4158588" y="3580275"/>
                <a:ext cx="3964225" cy="1396425"/>
              </a:xfrm>
              <a:custGeom>
                <a:avLst/>
                <a:gdLst/>
                <a:ahLst/>
                <a:cxnLst/>
                <a:rect l="l" t="t" r="r" b="b"/>
                <a:pathLst>
                  <a:path w="158569" h="55857" extrusionOk="0">
                    <a:moveTo>
                      <a:pt x="74219" y="0"/>
                    </a:moveTo>
                    <a:cubicBezTo>
                      <a:pt x="73070" y="0"/>
                      <a:pt x="71990" y="142"/>
                      <a:pt x="70971" y="426"/>
                    </a:cubicBezTo>
                    <a:cubicBezTo>
                      <a:pt x="64666" y="2184"/>
                      <a:pt x="61675" y="9233"/>
                      <a:pt x="58511" y="16696"/>
                    </a:cubicBezTo>
                    <a:cubicBezTo>
                      <a:pt x="56003" y="22611"/>
                      <a:pt x="53409" y="28728"/>
                      <a:pt x="48968" y="33138"/>
                    </a:cubicBezTo>
                    <a:cubicBezTo>
                      <a:pt x="44867" y="37213"/>
                      <a:pt x="39688" y="39222"/>
                      <a:pt x="33233" y="39222"/>
                    </a:cubicBezTo>
                    <a:cubicBezTo>
                      <a:pt x="31739" y="39222"/>
                      <a:pt x="30177" y="39114"/>
                      <a:pt x="28545" y="38900"/>
                    </a:cubicBezTo>
                    <a:cubicBezTo>
                      <a:pt x="26342" y="38610"/>
                      <a:pt x="24259" y="38466"/>
                      <a:pt x="22297" y="38466"/>
                    </a:cubicBezTo>
                    <a:cubicBezTo>
                      <a:pt x="14367" y="38466"/>
                      <a:pt x="8415" y="40826"/>
                      <a:pt x="4557" y="45514"/>
                    </a:cubicBezTo>
                    <a:cubicBezTo>
                      <a:pt x="2342" y="48205"/>
                      <a:pt x="813" y="51680"/>
                      <a:pt x="1" y="55857"/>
                    </a:cubicBezTo>
                    <a:lnTo>
                      <a:pt x="93" y="55857"/>
                    </a:lnTo>
                    <a:cubicBezTo>
                      <a:pt x="904" y="51703"/>
                      <a:pt x="2424" y="48246"/>
                      <a:pt x="4625" y="45570"/>
                    </a:cubicBezTo>
                    <a:cubicBezTo>
                      <a:pt x="8466" y="40904"/>
                      <a:pt x="14396" y="38555"/>
                      <a:pt x="22299" y="38555"/>
                    </a:cubicBezTo>
                    <a:cubicBezTo>
                      <a:pt x="24257" y="38555"/>
                      <a:pt x="26335" y="38699"/>
                      <a:pt x="28533" y="38988"/>
                    </a:cubicBezTo>
                    <a:cubicBezTo>
                      <a:pt x="30202" y="39208"/>
                      <a:pt x="31767" y="39311"/>
                      <a:pt x="33241" y="39311"/>
                    </a:cubicBezTo>
                    <a:cubicBezTo>
                      <a:pt x="49015" y="39310"/>
                      <a:pt x="54080" y="27372"/>
                      <a:pt x="58592" y="16731"/>
                    </a:cubicBezTo>
                    <a:cubicBezTo>
                      <a:pt x="61749" y="9287"/>
                      <a:pt x="64731" y="2258"/>
                      <a:pt x="70994" y="514"/>
                    </a:cubicBezTo>
                    <a:cubicBezTo>
                      <a:pt x="72007" y="232"/>
                      <a:pt x="73079" y="91"/>
                      <a:pt x="74222" y="91"/>
                    </a:cubicBezTo>
                    <a:cubicBezTo>
                      <a:pt x="76316" y="91"/>
                      <a:pt x="78643" y="566"/>
                      <a:pt x="81257" y="1520"/>
                    </a:cubicBezTo>
                    <a:cubicBezTo>
                      <a:pt x="85689" y="3141"/>
                      <a:pt x="90836" y="6093"/>
                      <a:pt x="96998" y="10550"/>
                    </a:cubicBezTo>
                    <a:cubicBezTo>
                      <a:pt x="107017" y="17800"/>
                      <a:pt x="114950" y="21360"/>
                      <a:pt x="121128" y="21360"/>
                    </a:cubicBezTo>
                    <a:cubicBezTo>
                      <a:pt x="122062" y="21360"/>
                      <a:pt x="122956" y="21279"/>
                      <a:pt x="123810" y="21116"/>
                    </a:cubicBezTo>
                    <a:cubicBezTo>
                      <a:pt x="129975" y="19946"/>
                      <a:pt x="133211" y="14890"/>
                      <a:pt x="136340" y="9999"/>
                    </a:cubicBezTo>
                    <a:cubicBezTo>
                      <a:pt x="139107" y="5676"/>
                      <a:pt x="141721" y="1591"/>
                      <a:pt x="146105" y="1014"/>
                    </a:cubicBezTo>
                    <a:cubicBezTo>
                      <a:pt x="146463" y="967"/>
                      <a:pt x="146830" y="943"/>
                      <a:pt x="147205" y="943"/>
                    </a:cubicBezTo>
                    <a:cubicBezTo>
                      <a:pt x="150315" y="943"/>
                      <a:pt x="154019" y="2574"/>
                      <a:pt x="158568" y="5962"/>
                    </a:cubicBezTo>
                    <a:lnTo>
                      <a:pt x="158568" y="5850"/>
                    </a:lnTo>
                    <a:cubicBezTo>
                      <a:pt x="154028" y="2474"/>
                      <a:pt x="150320" y="851"/>
                      <a:pt x="147201" y="851"/>
                    </a:cubicBezTo>
                    <a:cubicBezTo>
                      <a:pt x="146823" y="851"/>
                      <a:pt x="146454" y="875"/>
                      <a:pt x="146093" y="922"/>
                    </a:cubicBezTo>
                    <a:cubicBezTo>
                      <a:pt x="141669" y="1505"/>
                      <a:pt x="139044" y="5607"/>
                      <a:pt x="136265" y="9951"/>
                    </a:cubicBezTo>
                    <a:cubicBezTo>
                      <a:pt x="133145" y="14824"/>
                      <a:pt x="129919" y="19864"/>
                      <a:pt x="123792" y="21027"/>
                    </a:cubicBezTo>
                    <a:cubicBezTo>
                      <a:pt x="122942" y="21189"/>
                      <a:pt x="122053" y="21270"/>
                      <a:pt x="121125" y="21270"/>
                    </a:cubicBezTo>
                    <a:cubicBezTo>
                      <a:pt x="114969" y="21270"/>
                      <a:pt x="107055" y="17714"/>
                      <a:pt x="97050" y="10477"/>
                    </a:cubicBezTo>
                    <a:cubicBezTo>
                      <a:pt x="90882" y="6014"/>
                      <a:pt x="85726" y="3057"/>
                      <a:pt x="81287" y="1436"/>
                    </a:cubicBezTo>
                    <a:cubicBezTo>
                      <a:pt x="78662" y="477"/>
                      <a:pt x="76324" y="0"/>
                      <a:pt x="742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1"/>
              <p:cNvSpPr/>
              <p:nvPr/>
            </p:nvSpPr>
            <p:spPr>
              <a:xfrm>
                <a:off x="4176713" y="3611650"/>
                <a:ext cx="3946150" cy="1364975"/>
              </a:xfrm>
              <a:custGeom>
                <a:avLst/>
                <a:gdLst/>
                <a:ahLst/>
                <a:cxnLst/>
                <a:rect l="l" t="t" r="r" b="b"/>
                <a:pathLst>
                  <a:path w="157846" h="54599" extrusionOk="0">
                    <a:moveTo>
                      <a:pt x="74023" y="0"/>
                    </a:moveTo>
                    <a:cubicBezTo>
                      <a:pt x="72946" y="0"/>
                      <a:pt x="71930" y="129"/>
                      <a:pt x="70969" y="386"/>
                    </a:cubicBezTo>
                    <a:cubicBezTo>
                      <a:pt x="64738" y="2055"/>
                      <a:pt x="61724" y="8996"/>
                      <a:pt x="58534" y="16349"/>
                    </a:cubicBezTo>
                    <a:cubicBezTo>
                      <a:pt x="53995" y="26804"/>
                      <a:pt x="48905" y="38528"/>
                      <a:pt x="33444" y="38528"/>
                    </a:cubicBezTo>
                    <a:cubicBezTo>
                      <a:pt x="31903" y="38528"/>
                      <a:pt x="30259" y="38411"/>
                      <a:pt x="28503" y="38166"/>
                    </a:cubicBezTo>
                    <a:cubicBezTo>
                      <a:pt x="26200" y="37844"/>
                      <a:pt x="24026" y="37683"/>
                      <a:pt x="21985" y="37683"/>
                    </a:cubicBezTo>
                    <a:cubicBezTo>
                      <a:pt x="14266" y="37683"/>
                      <a:pt x="8435" y="39982"/>
                      <a:pt x="4602" y="44552"/>
                    </a:cubicBezTo>
                    <a:cubicBezTo>
                      <a:pt x="2408" y="47167"/>
                      <a:pt x="865" y="50544"/>
                      <a:pt x="1" y="54599"/>
                    </a:cubicBezTo>
                    <a:lnTo>
                      <a:pt x="93" y="54599"/>
                    </a:lnTo>
                    <a:cubicBezTo>
                      <a:pt x="956" y="50564"/>
                      <a:pt x="2490" y="47209"/>
                      <a:pt x="4672" y="44608"/>
                    </a:cubicBezTo>
                    <a:cubicBezTo>
                      <a:pt x="8489" y="40059"/>
                      <a:pt x="14299" y="37770"/>
                      <a:pt x="21991" y="37770"/>
                    </a:cubicBezTo>
                    <a:cubicBezTo>
                      <a:pt x="24027" y="37770"/>
                      <a:pt x="26195" y="37931"/>
                      <a:pt x="28493" y="38252"/>
                    </a:cubicBezTo>
                    <a:cubicBezTo>
                      <a:pt x="30258" y="38499"/>
                      <a:pt x="31909" y="38616"/>
                      <a:pt x="33457" y="38616"/>
                    </a:cubicBezTo>
                    <a:cubicBezTo>
                      <a:pt x="48965" y="38616"/>
                      <a:pt x="54069" y="26863"/>
                      <a:pt x="58617" y="16382"/>
                    </a:cubicBezTo>
                    <a:cubicBezTo>
                      <a:pt x="61798" y="9052"/>
                      <a:pt x="64804" y="2128"/>
                      <a:pt x="70994" y="473"/>
                    </a:cubicBezTo>
                    <a:cubicBezTo>
                      <a:pt x="71950" y="216"/>
                      <a:pt x="72959" y="88"/>
                      <a:pt x="74029" y="88"/>
                    </a:cubicBezTo>
                    <a:cubicBezTo>
                      <a:pt x="76139" y="88"/>
                      <a:pt x="78488" y="587"/>
                      <a:pt x="81129" y="1589"/>
                    </a:cubicBezTo>
                    <a:cubicBezTo>
                      <a:pt x="85496" y="3247"/>
                      <a:pt x="90565" y="6237"/>
                      <a:pt x="96621" y="10732"/>
                    </a:cubicBezTo>
                    <a:cubicBezTo>
                      <a:pt x="106461" y="18033"/>
                      <a:pt x="114283" y="21616"/>
                      <a:pt x="120411" y="21616"/>
                    </a:cubicBezTo>
                    <a:cubicBezTo>
                      <a:pt x="121298" y="21616"/>
                      <a:pt x="122149" y="21541"/>
                      <a:pt x="122966" y="21392"/>
                    </a:cubicBezTo>
                    <a:cubicBezTo>
                      <a:pt x="129207" y="20247"/>
                      <a:pt x="132530" y="15062"/>
                      <a:pt x="135741" y="10046"/>
                    </a:cubicBezTo>
                    <a:cubicBezTo>
                      <a:pt x="138594" y="5592"/>
                      <a:pt x="141291" y="1383"/>
                      <a:pt x="145771" y="808"/>
                    </a:cubicBezTo>
                    <a:cubicBezTo>
                      <a:pt x="146122" y="762"/>
                      <a:pt x="146480" y="740"/>
                      <a:pt x="146845" y="740"/>
                    </a:cubicBezTo>
                    <a:cubicBezTo>
                      <a:pt x="148712" y="740"/>
                      <a:pt x="150769" y="1331"/>
                      <a:pt x="153098" y="2531"/>
                    </a:cubicBezTo>
                    <a:cubicBezTo>
                      <a:pt x="154579" y="3296"/>
                      <a:pt x="156156" y="4297"/>
                      <a:pt x="157846" y="5550"/>
                    </a:cubicBezTo>
                    <a:lnTo>
                      <a:pt x="157846" y="5439"/>
                    </a:lnTo>
                    <a:cubicBezTo>
                      <a:pt x="156173" y="4202"/>
                      <a:pt x="154608" y="3210"/>
                      <a:pt x="153138" y="2450"/>
                    </a:cubicBezTo>
                    <a:cubicBezTo>
                      <a:pt x="150792" y="1245"/>
                      <a:pt x="148719" y="654"/>
                      <a:pt x="146837" y="654"/>
                    </a:cubicBezTo>
                    <a:cubicBezTo>
                      <a:pt x="146470" y="654"/>
                      <a:pt x="146110" y="677"/>
                      <a:pt x="145757" y="721"/>
                    </a:cubicBezTo>
                    <a:cubicBezTo>
                      <a:pt x="141236" y="1300"/>
                      <a:pt x="138528" y="5525"/>
                      <a:pt x="135664" y="10000"/>
                    </a:cubicBezTo>
                    <a:cubicBezTo>
                      <a:pt x="132462" y="14998"/>
                      <a:pt x="129151" y="20168"/>
                      <a:pt x="122947" y="21305"/>
                    </a:cubicBezTo>
                    <a:cubicBezTo>
                      <a:pt x="122135" y="21454"/>
                      <a:pt x="121288" y="21529"/>
                      <a:pt x="120406" y="21529"/>
                    </a:cubicBezTo>
                    <a:cubicBezTo>
                      <a:pt x="114299" y="21529"/>
                      <a:pt x="106495" y="17951"/>
                      <a:pt x="96672" y="10662"/>
                    </a:cubicBezTo>
                    <a:cubicBezTo>
                      <a:pt x="90608" y="6161"/>
                      <a:pt x="85532" y="3168"/>
                      <a:pt x="81158" y="1507"/>
                    </a:cubicBezTo>
                    <a:cubicBezTo>
                      <a:pt x="78505" y="500"/>
                      <a:pt x="76145" y="0"/>
                      <a:pt x="740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1"/>
              <p:cNvSpPr/>
              <p:nvPr/>
            </p:nvSpPr>
            <p:spPr>
              <a:xfrm>
                <a:off x="4194688" y="3643000"/>
                <a:ext cx="3928000" cy="1333700"/>
              </a:xfrm>
              <a:custGeom>
                <a:avLst/>
                <a:gdLst/>
                <a:ahLst/>
                <a:cxnLst/>
                <a:rect l="l" t="t" r="r" b="b"/>
                <a:pathLst>
                  <a:path w="157120" h="53348" extrusionOk="0">
                    <a:moveTo>
                      <a:pt x="73834" y="1"/>
                    </a:moveTo>
                    <a:cubicBezTo>
                      <a:pt x="72826" y="1"/>
                      <a:pt x="71871" y="118"/>
                      <a:pt x="70963" y="351"/>
                    </a:cubicBezTo>
                    <a:cubicBezTo>
                      <a:pt x="64807" y="1930"/>
                      <a:pt x="61770" y="8766"/>
                      <a:pt x="58554" y="16004"/>
                    </a:cubicBezTo>
                    <a:cubicBezTo>
                      <a:pt x="53980" y="26301"/>
                      <a:pt x="48856" y="37840"/>
                      <a:pt x="33651" y="37840"/>
                    </a:cubicBezTo>
                    <a:cubicBezTo>
                      <a:pt x="32037" y="37840"/>
                      <a:pt x="30310" y="37710"/>
                      <a:pt x="28458" y="37435"/>
                    </a:cubicBezTo>
                    <a:cubicBezTo>
                      <a:pt x="26057" y="37079"/>
                      <a:pt x="23797" y="36901"/>
                      <a:pt x="21679" y="36901"/>
                    </a:cubicBezTo>
                    <a:cubicBezTo>
                      <a:pt x="14165" y="36901"/>
                      <a:pt x="8451" y="39141"/>
                      <a:pt x="4642" y="43596"/>
                    </a:cubicBezTo>
                    <a:cubicBezTo>
                      <a:pt x="2470" y="46134"/>
                      <a:pt x="914" y="49409"/>
                      <a:pt x="1" y="53348"/>
                    </a:cubicBezTo>
                    <a:lnTo>
                      <a:pt x="93" y="53348"/>
                    </a:lnTo>
                    <a:cubicBezTo>
                      <a:pt x="1003" y="49434"/>
                      <a:pt x="2554" y="46178"/>
                      <a:pt x="4711" y="43655"/>
                    </a:cubicBezTo>
                    <a:cubicBezTo>
                      <a:pt x="8501" y="39222"/>
                      <a:pt x="14191" y="36992"/>
                      <a:pt x="21677" y="36992"/>
                    </a:cubicBezTo>
                    <a:cubicBezTo>
                      <a:pt x="23791" y="36992"/>
                      <a:pt x="26048" y="37170"/>
                      <a:pt x="28446" y="37526"/>
                    </a:cubicBezTo>
                    <a:cubicBezTo>
                      <a:pt x="30306" y="37802"/>
                      <a:pt x="32040" y="37933"/>
                      <a:pt x="33661" y="37933"/>
                    </a:cubicBezTo>
                    <a:cubicBezTo>
                      <a:pt x="48915" y="37933"/>
                      <a:pt x="54052" y="26367"/>
                      <a:pt x="58636" y="16044"/>
                    </a:cubicBezTo>
                    <a:cubicBezTo>
                      <a:pt x="61842" y="8825"/>
                      <a:pt x="64870" y="2007"/>
                      <a:pt x="70985" y="440"/>
                    </a:cubicBezTo>
                    <a:cubicBezTo>
                      <a:pt x="71885" y="209"/>
                      <a:pt x="72832" y="93"/>
                      <a:pt x="73833" y="93"/>
                    </a:cubicBezTo>
                    <a:cubicBezTo>
                      <a:pt x="75958" y="93"/>
                      <a:pt x="78325" y="615"/>
                      <a:pt x="80993" y="1667"/>
                    </a:cubicBezTo>
                    <a:cubicBezTo>
                      <a:pt x="85295" y="3361"/>
                      <a:pt x="90281" y="6389"/>
                      <a:pt x="96239" y="10924"/>
                    </a:cubicBezTo>
                    <a:cubicBezTo>
                      <a:pt x="105900" y="18275"/>
                      <a:pt x="113607" y="21883"/>
                      <a:pt x="119685" y="21883"/>
                    </a:cubicBezTo>
                    <a:cubicBezTo>
                      <a:pt x="120527" y="21883"/>
                      <a:pt x="121337" y="21813"/>
                      <a:pt x="122118" y="21675"/>
                    </a:cubicBezTo>
                    <a:cubicBezTo>
                      <a:pt x="128432" y="20559"/>
                      <a:pt x="131839" y="15245"/>
                      <a:pt x="135135" y="10104"/>
                    </a:cubicBezTo>
                    <a:cubicBezTo>
                      <a:pt x="138078" y="5516"/>
                      <a:pt x="140856" y="1180"/>
                      <a:pt x="145432" y="611"/>
                    </a:cubicBezTo>
                    <a:cubicBezTo>
                      <a:pt x="145773" y="568"/>
                      <a:pt x="146121" y="547"/>
                      <a:pt x="146475" y="547"/>
                    </a:cubicBezTo>
                    <a:cubicBezTo>
                      <a:pt x="148345" y="547"/>
                      <a:pt x="150397" y="1139"/>
                      <a:pt x="152713" y="2343"/>
                    </a:cubicBezTo>
                    <a:cubicBezTo>
                      <a:pt x="154098" y="3062"/>
                      <a:pt x="155561" y="3992"/>
                      <a:pt x="157120" y="5143"/>
                    </a:cubicBezTo>
                    <a:lnTo>
                      <a:pt x="157120" y="5032"/>
                    </a:lnTo>
                    <a:cubicBezTo>
                      <a:pt x="155578" y="3896"/>
                      <a:pt x="154127" y="2976"/>
                      <a:pt x="152754" y="2264"/>
                    </a:cubicBezTo>
                    <a:cubicBezTo>
                      <a:pt x="150429" y="1050"/>
                      <a:pt x="148363" y="455"/>
                      <a:pt x="146478" y="455"/>
                    </a:cubicBezTo>
                    <a:cubicBezTo>
                      <a:pt x="146120" y="455"/>
                      <a:pt x="145770" y="476"/>
                      <a:pt x="145425" y="519"/>
                    </a:cubicBezTo>
                    <a:cubicBezTo>
                      <a:pt x="140807" y="1093"/>
                      <a:pt x="138017" y="5445"/>
                      <a:pt x="135063" y="10052"/>
                    </a:cubicBezTo>
                    <a:cubicBezTo>
                      <a:pt x="131779" y="15176"/>
                      <a:pt x="128382" y="20474"/>
                      <a:pt x="122106" y="21583"/>
                    </a:cubicBezTo>
                    <a:cubicBezTo>
                      <a:pt x="121330" y="21720"/>
                      <a:pt x="120524" y="21789"/>
                      <a:pt x="119687" y="21789"/>
                    </a:cubicBezTo>
                    <a:cubicBezTo>
                      <a:pt x="113628" y="21789"/>
                      <a:pt x="105940" y="18189"/>
                      <a:pt x="96295" y="10848"/>
                    </a:cubicBezTo>
                    <a:cubicBezTo>
                      <a:pt x="90330" y="6310"/>
                      <a:pt x="85336" y="3279"/>
                      <a:pt x="81027" y="1580"/>
                    </a:cubicBezTo>
                    <a:cubicBezTo>
                      <a:pt x="78349" y="525"/>
                      <a:pt x="75971" y="1"/>
                      <a:pt x="738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1"/>
              <p:cNvSpPr/>
              <p:nvPr/>
            </p:nvSpPr>
            <p:spPr>
              <a:xfrm>
                <a:off x="4213313" y="3674300"/>
                <a:ext cx="3909600" cy="1302325"/>
              </a:xfrm>
              <a:custGeom>
                <a:avLst/>
                <a:gdLst/>
                <a:ahLst/>
                <a:cxnLst/>
                <a:rect l="l" t="t" r="r" b="b"/>
                <a:pathLst>
                  <a:path w="156384" h="52093" extrusionOk="0">
                    <a:moveTo>
                      <a:pt x="73629" y="0"/>
                    </a:moveTo>
                    <a:cubicBezTo>
                      <a:pt x="72687" y="0"/>
                      <a:pt x="71793" y="106"/>
                      <a:pt x="70940" y="315"/>
                    </a:cubicBezTo>
                    <a:cubicBezTo>
                      <a:pt x="64859" y="1807"/>
                      <a:pt x="61799" y="8538"/>
                      <a:pt x="58559" y="15664"/>
                    </a:cubicBezTo>
                    <a:cubicBezTo>
                      <a:pt x="53950" y="25801"/>
                      <a:pt x="48790" y="37156"/>
                      <a:pt x="33836" y="37156"/>
                    </a:cubicBezTo>
                    <a:cubicBezTo>
                      <a:pt x="32151" y="37156"/>
                      <a:pt x="30343" y="37011"/>
                      <a:pt x="28397" y="36705"/>
                    </a:cubicBezTo>
                    <a:cubicBezTo>
                      <a:pt x="25900" y="36313"/>
                      <a:pt x="23554" y="36117"/>
                      <a:pt x="21362" y="36117"/>
                    </a:cubicBezTo>
                    <a:cubicBezTo>
                      <a:pt x="14050" y="36117"/>
                      <a:pt x="8451" y="38298"/>
                      <a:pt x="4671" y="42639"/>
                    </a:cubicBezTo>
                    <a:cubicBezTo>
                      <a:pt x="2525" y="45101"/>
                      <a:pt x="959" y="48277"/>
                      <a:pt x="1" y="52093"/>
                    </a:cubicBezTo>
                    <a:lnTo>
                      <a:pt x="91" y="52093"/>
                    </a:lnTo>
                    <a:cubicBezTo>
                      <a:pt x="1048" y="48300"/>
                      <a:pt x="2606" y="45144"/>
                      <a:pt x="4740" y="42698"/>
                    </a:cubicBezTo>
                    <a:cubicBezTo>
                      <a:pt x="8504" y="38378"/>
                      <a:pt x="14079" y="36205"/>
                      <a:pt x="21365" y="36205"/>
                    </a:cubicBezTo>
                    <a:cubicBezTo>
                      <a:pt x="23551" y="36205"/>
                      <a:pt x="25892" y="36401"/>
                      <a:pt x="28384" y="36793"/>
                    </a:cubicBezTo>
                    <a:cubicBezTo>
                      <a:pt x="30340" y="37101"/>
                      <a:pt x="32155" y="37246"/>
                      <a:pt x="33848" y="37246"/>
                    </a:cubicBezTo>
                    <a:cubicBezTo>
                      <a:pt x="48848" y="37245"/>
                      <a:pt x="54022" y="25863"/>
                      <a:pt x="58644" y="15701"/>
                    </a:cubicBezTo>
                    <a:cubicBezTo>
                      <a:pt x="61874" y="8596"/>
                      <a:pt x="64923" y="1885"/>
                      <a:pt x="70964" y="402"/>
                    </a:cubicBezTo>
                    <a:cubicBezTo>
                      <a:pt x="71810" y="194"/>
                      <a:pt x="72697" y="90"/>
                      <a:pt x="73631" y="90"/>
                    </a:cubicBezTo>
                    <a:cubicBezTo>
                      <a:pt x="75771" y="90"/>
                      <a:pt x="78155" y="636"/>
                      <a:pt x="80846" y="1738"/>
                    </a:cubicBezTo>
                    <a:cubicBezTo>
                      <a:pt x="85085" y="3473"/>
                      <a:pt x="89992" y="6536"/>
                      <a:pt x="95848" y="11109"/>
                    </a:cubicBezTo>
                    <a:cubicBezTo>
                      <a:pt x="105331" y="18511"/>
                      <a:pt x="112924" y="22141"/>
                      <a:pt x="118954" y="22141"/>
                    </a:cubicBezTo>
                    <a:cubicBezTo>
                      <a:pt x="119751" y="22141"/>
                      <a:pt x="120521" y="22078"/>
                      <a:pt x="121265" y="21951"/>
                    </a:cubicBezTo>
                    <a:cubicBezTo>
                      <a:pt x="127648" y="20864"/>
                      <a:pt x="131143" y="15419"/>
                      <a:pt x="134521" y="10154"/>
                    </a:cubicBezTo>
                    <a:cubicBezTo>
                      <a:pt x="137553" y="5430"/>
                      <a:pt x="140415" y="968"/>
                      <a:pt x="145084" y="405"/>
                    </a:cubicBezTo>
                    <a:cubicBezTo>
                      <a:pt x="145416" y="365"/>
                      <a:pt x="145753" y="345"/>
                      <a:pt x="146096" y="345"/>
                    </a:cubicBezTo>
                    <a:cubicBezTo>
                      <a:pt x="147970" y="345"/>
                      <a:pt x="150016" y="938"/>
                      <a:pt x="152319" y="2143"/>
                    </a:cubicBezTo>
                    <a:cubicBezTo>
                      <a:pt x="153604" y="2818"/>
                      <a:pt x="154955" y="3675"/>
                      <a:pt x="156383" y="4725"/>
                    </a:cubicBezTo>
                    <a:lnTo>
                      <a:pt x="156383" y="4616"/>
                    </a:lnTo>
                    <a:cubicBezTo>
                      <a:pt x="154969" y="3580"/>
                      <a:pt x="153633" y="2732"/>
                      <a:pt x="152360" y="2064"/>
                    </a:cubicBezTo>
                    <a:cubicBezTo>
                      <a:pt x="150044" y="854"/>
                      <a:pt x="147986" y="257"/>
                      <a:pt x="146099" y="257"/>
                    </a:cubicBezTo>
                    <a:cubicBezTo>
                      <a:pt x="145750" y="257"/>
                      <a:pt x="145406" y="277"/>
                      <a:pt x="145068" y="318"/>
                    </a:cubicBezTo>
                    <a:cubicBezTo>
                      <a:pt x="140357" y="886"/>
                      <a:pt x="137482" y="5365"/>
                      <a:pt x="134440" y="10106"/>
                    </a:cubicBezTo>
                    <a:cubicBezTo>
                      <a:pt x="131073" y="15355"/>
                      <a:pt x="127589" y="20783"/>
                      <a:pt x="121246" y="21863"/>
                    </a:cubicBezTo>
                    <a:cubicBezTo>
                      <a:pt x="120506" y="21990"/>
                      <a:pt x="119739" y="22053"/>
                      <a:pt x="118944" y="22053"/>
                    </a:cubicBezTo>
                    <a:cubicBezTo>
                      <a:pt x="112935" y="22053"/>
                      <a:pt x="105363" y="18426"/>
                      <a:pt x="95897" y="11038"/>
                    </a:cubicBezTo>
                    <a:cubicBezTo>
                      <a:pt x="90035" y="6461"/>
                      <a:pt x="85119" y="3393"/>
                      <a:pt x="80875" y="1654"/>
                    </a:cubicBezTo>
                    <a:cubicBezTo>
                      <a:pt x="78174" y="549"/>
                      <a:pt x="75779" y="0"/>
                      <a:pt x="736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1"/>
              <p:cNvSpPr/>
              <p:nvPr/>
            </p:nvSpPr>
            <p:spPr>
              <a:xfrm>
                <a:off x="4231763" y="3705625"/>
                <a:ext cx="3891000" cy="1271075"/>
              </a:xfrm>
              <a:custGeom>
                <a:avLst/>
                <a:gdLst/>
                <a:ahLst/>
                <a:cxnLst/>
                <a:rect l="l" t="t" r="r" b="b"/>
                <a:pathLst>
                  <a:path w="155640" h="50843" extrusionOk="0">
                    <a:moveTo>
                      <a:pt x="73423" y="0"/>
                    </a:moveTo>
                    <a:cubicBezTo>
                      <a:pt x="72547" y="0"/>
                      <a:pt x="71713" y="94"/>
                      <a:pt x="70914" y="281"/>
                    </a:cubicBezTo>
                    <a:cubicBezTo>
                      <a:pt x="64906" y="1687"/>
                      <a:pt x="61825" y="8312"/>
                      <a:pt x="58561" y="15326"/>
                    </a:cubicBezTo>
                    <a:cubicBezTo>
                      <a:pt x="53920" y="25305"/>
                      <a:pt x="48721" y="36476"/>
                      <a:pt x="34018" y="36476"/>
                    </a:cubicBezTo>
                    <a:cubicBezTo>
                      <a:pt x="32264" y="36476"/>
                      <a:pt x="30374" y="36317"/>
                      <a:pt x="28333" y="35977"/>
                    </a:cubicBezTo>
                    <a:cubicBezTo>
                      <a:pt x="25743" y="35547"/>
                      <a:pt x="23315" y="35332"/>
                      <a:pt x="21052" y="35332"/>
                    </a:cubicBezTo>
                    <a:cubicBezTo>
                      <a:pt x="13934" y="35332"/>
                      <a:pt x="8450" y="37458"/>
                      <a:pt x="4696" y="41683"/>
                    </a:cubicBezTo>
                    <a:cubicBezTo>
                      <a:pt x="2574" y="44071"/>
                      <a:pt x="1003" y="47146"/>
                      <a:pt x="1" y="50843"/>
                    </a:cubicBezTo>
                    <a:lnTo>
                      <a:pt x="93" y="50843"/>
                    </a:lnTo>
                    <a:cubicBezTo>
                      <a:pt x="1091" y="47171"/>
                      <a:pt x="2654" y="44116"/>
                      <a:pt x="4762" y="41742"/>
                    </a:cubicBezTo>
                    <a:cubicBezTo>
                      <a:pt x="8498" y="37536"/>
                      <a:pt x="13958" y="35420"/>
                      <a:pt x="21049" y="35420"/>
                    </a:cubicBezTo>
                    <a:cubicBezTo>
                      <a:pt x="23308" y="35420"/>
                      <a:pt x="25732" y="35635"/>
                      <a:pt x="28319" y="36065"/>
                    </a:cubicBezTo>
                    <a:cubicBezTo>
                      <a:pt x="30368" y="36406"/>
                      <a:pt x="32266" y="36564"/>
                      <a:pt x="34028" y="36564"/>
                    </a:cubicBezTo>
                    <a:cubicBezTo>
                      <a:pt x="48778" y="36563"/>
                      <a:pt x="53988" y="25367"/>
                      <a:pt x="58642" y="15363"/>
                    </a:cubicBezTo>
                    <a:cubicBezTo>
                      <a:pt x="61897" y="8370"/>
                      <a:pt x="64969" y="1764"/>
                      <a:pt x="70933" y="367"/>
                    </a:cubicBezTo>
                    <a:cubicBezTo>
                      <a:pt x="71725" y="182"/>
                      <a:pt x="72553" y="89"/>
                      <a:pt x="73421" y="89"/>
                    </a:cubicBezTo>
                    <a:cubicBezTo>
                      <a:pt x="75574" y="89"/>
                      <a:pt x="77974" y="659"/>
                      <a:pt x="80688" y="1811"/>
                    </a:cubicBezTo>
                    <a:cubicBezTo>
                      <a:pt x="84862" y="3583"/>
                      <a:pt x="89689" y="6686"/>
                      <a:pt x="95445" y="11295"/>
                    </a:cubicBezTo>
                    <a:cubicBezTo>
                      <a:pt x="104751" y="18749"/>
                      <a:pt x="112231" y="22403"/>
                      <a:pt x="118213" y="22403"/>
                    </a:cubicBezTo>
                    <a:cubicBezTo>
                      <a:pt x="118967" y="22403"/>
                      <a:pt x="119696" y="22345"/>
                      <a:pt x="120403" y="22230"/>
                    </a:cubicBezTo>
                    <a:cubicBezTo>
                      <a:pt x="126853" y="21174"/>
                      <a:pt x="130433" y="15599"/>
                      <a:pt x="133895" y="10207"/>
                    </a:cubicBezTo>
                    <a:cubicBezTo>
                      <a:pt x="137016" y="5348"/>
                      <a:pt x="139965" y="757"/>
                      <a:pt x="144725" y="202"/>
                    </a:cubicBezTo>
                    <a:cubicBezTo>
                      <a:pt x="145051" y="163"/>
                      <a:pt x="145382" y="144"/>
                      <a:pt x="145718" y="144"/>
                    </a:cubicBezTo>
                    <a:cubicBezTo>
                      <a:pt x="147591" y="144"/>
                      <a:pt x="149628" y="740"/>
                      <a:pt x="151911" y="1949"/>
                    </a:cubicBezTo>
                    <a:cubicBezTo>
                      <a:pt x="153097" y="2576"/>
                      <a:pt x="154335" y="3364"/>
                      <a:pt x="155640" y="4315"/>
                    </a:cubicBezTo>
                    <a:lnTo>
                      <a:pt x="155640" y="4206"/>
                    </a:lnTo>
                    <a:cubicBezTo>
                      <a:pt x="154352" y="3270"/>
                      <a:pt x="153125" y="2493"/>
                      <a:pt x="151953" y="1871"/>
                    </a:cubicBezTo>
                    <a:cubicBezTo>
                      <a:pt x="149655" y="654"/>
                      <a:pt x="147601" y="59"/>
                      <a:pt x="145711" y="59"/>
                    </a:cubicBezTo>
                    <a:cubicBezTo>
                      <a:pt x="145375" y="59"/>
                      <a:pt x="145043" y="78"/>
                      <a:pt x="144717" y="115"/>
                    </a:cubicBezTo>
                    <a:cubicBezTo>
                      <a:pt x="139913" y="676"/>
                      <a:pt x="136953" y="5285"/>
                      <a:pt x="133821" y="10162"/>
                    </a:cubicBezTo>
                    <a:cubicBezTo>
                      <a:pt x="130369" y="15539"/>
                      <a:pt x="126801" y="21096"/>
                      <a:pt x="120390" y="22143"/>
                    </a:cubicBezTo>
                    <a:cubicBezTo>
                      <a:pt x="119687" y="22259"/>
                      <a:pt x="118960" y="22317"/>
                      <a:pt x="118210" y="22317"/>
                    </a:cubicBezTo>
                    <a:cubicBezTo>
                      <a:pt x="112251" y="22317"/>
                      <a:pt x="104790" y="18666"/>
                      <a:pt x="95502" y="11226"/>
                    </a:cubicBezTo>
                    <a:cubicBezTo>
                      <a:pt x="89742" y="6612"/>
                      <a:pt x="84906" y="3507"/>
                      <a:pt x="80723" y="1730"/>
                    </a:cubicBezTo>
                    <a:cubicBezTo>
                      <a:pt x="77999" y="573"/>
                      <a:pt x="75587" y="0"/>
                      <a:pt x="734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1"/>
              <p:cNvSpPr/>
              <p:nvPr/>
            </p:nvSpPr>
            <p:spPr>
              <a:xfrm>
                <a:off x="4250613" y="3733375"/>
                <a:ext cx="3872150" cy="1243375"/>
              </a:xfrm>
              <a:custGeom>
                <a:avLst/>
                <a:gdLst/>
                <a:ahLst/>
                <a:cxnLst/>
                <a:rect l="l" t="t" r="r" b="b"/>
                <a:pathLst>
                  <a:path w="154886" h="49735" extrusionOk="0">
                    <a:moveTo>
                      <a:pt x="145323" y="1"/>
                    </a:moveTo>
                    <a:cubicBezTo>
                      <a:pt x="144994" y="1"/>
                      <a:pt x="144671" y="19"/>
                      <a:pt x="144351" y="55"/>
                    </a:cubicBezTo>
                    <a:cubicBezTo>
                      <a:pt x="139455" y="608"/>
                      <a:pt x="136412" y="5345"/>
                      <a:pt x="133188" y="10361"/>
                    </a:cubicBezTo>
                    <a:cubicBezTo>
                      <a:pt x="129651" y="15863"/>
                      <a:pt x="125996" y="21551"/>
                      <a:pt x="119525" y="22567"/>
                    </a:cubicBezTo>
                    <a:cubicBezTo>
                      <a:pt x="118860" y="22671"/>
                      <a:pt x="118175" y="22723"/>
                      <a:pt x="117470" y="22723"/>
                    </a:cubicBezTo>
                    <a:cubicBezTo>
                      <a:pt x="111557" y="22723"/>
                      <a:pt x="104208" y="19052"/>
                      <a:pt x="95094" y="11559"/>
                    </a:cubicBezTo>
                    <a:cubicBezTo>
                      <a:pt x="89434" y="6906"/>
                      <a:pt x="84680" y="3762"/>
                      <a:pt x="80559" y="1947"/>
                    </a:cubicBezTo>
                    <a:cubicBezTo>
                      <a:pt x="77815" y="739"/>
                      <a:pt x="75389" y="141"/>
                      <a:pt x="73212" y="141"/>
                    </a:cubicBezTo>
                    <a:cubicBezTo>
                      <a:pt x="72400" y="141"/>
                      <a:pt x="71622" y="224"/>
                      <a:pt x="70875" y="390"/>
                    </a:cubicBezTo>
                    <a:cubicBezTo>
                      <a:pt x="64943" y="1711"/>
                      <a:pt x="61841" y="8231"/>
                      <a:pt x="58554" y="15130"/>
                    </a:cubicBezTo>
                    <a:cubicBezTo>
                      <a:pt x="53878" y="24953"/>
                      <a:pt x="48648" y="35939"/>
                      <a:pt x="34189" y="35939"/>
                    </a:cubicBezTo>
                    <a:cubicBezTo>
                      <a:pt x="32365" y="35939"/>
                      <a:pt x="30394" y="35764"/>
                      <a:pt x="28258" y="35389"/>
                    </a:cubicBezTo>
                    <a:cubicBezTo>
                      <a:pt x="25580" y="34921"/>
                      <a:pt x="23074" y="34687"/>
                      <a:pt x="20744" y="34687"/>
                    </a:cubicBezTo>
                    <a:cubicBezTo>
                      <a:pt x="13815" y="34687"/>
                      <a:pt x="8440" y="36755"/>
                      <a:pt x="4712" y="40872"/>
                    </a:cubicBezTo>
                    <a:cubicBezTo>
                      <a:pt x="2620" y="43184"/>
                      <a:pt x="1040" y="46158"/>
                      <a:pt x="0" y="49734"/>
                    </a:cubicBezTo>
                    <a:lnTo>
                      <a:pt x="92" y="49734"/>
                    </a:lnTo>
                    <a:cubicBezTo>
                      <a:pt x="1128" y="46183"/>
                      <a:pt x="2699" y="43231"/>
                      <a:pt x="4777" y="40933"/>
                    </a:cubicBezTo>
                    <a:cubicBezTo>
                      <a:pt x="8487" y="36837"/>
                      <a:pt x="13839" y="34779"/>
                      <a:pt x="20742" y="34779"/>
                    </a:cubicBezTo>
                    <a:cubicBezTo>
                      <a:pt x="23067" y="34779"/>
                      <a:pt x="25569" y="35012"/>
                      <a:pt x="28242" y="35480"/>
                    </a:cubicBezTo>
                    <a:cubicBezTo>
                      <a:pt x="30387" y="35856"/>
                      <a:pt x="32365" y="36030"/>
                      <a:pt x="34196" y="36030"/>
                    </a:cubicBezTo>
                    <a:cubicBezTo>
                      <a:pt x="48700" y="36028"/>
                      <a:pt x="53946" y="25016"/>
                      <a:pt x="58633" y="15171"/>
                    </a:cubicBezTo>
                    <a:cubicBezTo>
                      <a:pt x="61908" y="8288"/>
                      <a:pt x="65004" y="1788"/>
                      <a:pt x="70894" y="478"/>
                    </a:cubicBezTo>
                    <a:cubicBezTo>
                      <a:pt x="71634" y="313"/>
                      <a:pt x="72406" y="230"/>
                      <a:pt x="73212" y="230"/>
                    </a:cubicBezTo>
                    <a:cubicBezTo>
                      <a:pt x="75375" y="230"/>
                      <a:pt x="77788" y="826"/>
                      <a:pt x="80520" y="2030"/>
                    </a:cubicBezTo>
                    <a:cubicBezTo>
                      <a:pt x="84633" y="3839"/>
                      <a:pt x="89379" y="6979"/>
                      <a:pt x="95033" y="11628"/>
                    </a:cubicBezTo>
                    <a:cubicBezTo>
                      <a:pt x="104164" y="19135"/>
                      <a:pt x="111536" y="22815"/>
                      <a:pt x="117467" y="22815"/>
                    </a:cubicBezTo>
                    <a:cubicBezTo>
                      <a:pt x="118177" y="22815"/>
                      <a:pt x="118866" y="22762"/>
                      <a:pt x="119535" y="22657"/>
                    </a:cubicBezTo>
                    <a:cubicBezTo>
                      <a:pt x="126047" y="21635"/>
                      <a:pt x="129715" y="15929"/>
                      <a:pt x="133260" y="10411"/>
                    </a:cubicBezTo>
                    <a:cubicBezTo>
                      <a:pt x="136471" y="5414"/>
                      <a:pt x="139505" y="694"/>
                      <a:pt x="144358" y="147"/>
                    </a:cubicBezTo>
                    <a:cubicBezTo>
                      <a:pt x="144660" y="114"/>
                      <a:pt x="144967" y="97"/>
                      <a:pt x="145280" y="97"/>
                    </a:cubicBezTo>
                    <a:cubicBezTo>
                      <a:pt x="148032" y="97"/>
                      <a:pt x="151211" y="1406"/>
                      <a:pt x="154886" y="4061"/>
                    </a:cubicBezTo>
                    <a:lnTo>
                      <a:pt x="154886" y="3939"/>
                    </a:lnTo>
                    <a:cubicBezTo>
                      <a:pt x="153722" y="3099"/>
                      <a:pt x="152609" y="2394"/>
                      <a:pt x="151537" y="1823"/>
                    </a:cubicBezTo>
                    <a:cubicBezTo>
                      <a:pt x="149256" y="602"/>
                      <a:pt x="147213" y="1"/>
                      <a:pt x="14532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1"/>
              <p:cNvSpPr/>
              <p:nvPr/>
            </p:nvSpPr>
            <p:spPr>
              <a:xfrm>
                <a:off x="4269738" y="3759750"/>
                <a:ext cx="3853100" cy="1216950"/>
              </a:xfrm>
              <a:custGeom>
                <a:avLst/>
                <a:gdLst/>
                <a:ahLst/>
                <a:cxnLst/>
                <a:rect l="l" t="t" r="r" b="b"/>
                <a:pathLst>
                  <a:path w="154124" h="48678" extrusionOk="0">
                    <a:moveTo>
                      <a:pt x="144875" y="1"/>
                    </a:moveTo>
                    <a:cubicBezTo>
                      <a:pt x="144570" y="1"/>
                      <a:pt x="144269" y="17"/>
                      <a:pt x="143973" y="49"/>
                    </a:cubicBezTo>
                    <a:cubicBezTo>
                      <a:pt x="138988" y="592"/>
                      <a:pt x="135857" y="5461"/>
                      <a:pt x="132541" y="10615"/>
                    </a:cubicBezTo>
                    <a:cubicBezTo>
                      <a:pt x="128922" y="16243"/>
                      <a:pt x="125178" y="22063"/>
                      <a:pt x="118648" y="23045"/>
                    </a:cubicBezTo>
                    <a:cubicBezTo>
                      <a:pt x="118019" y="23139"/>
                      <a:pt x="117374" y="23187"/>
                      <a:pt x="116710" y="23187"/>
                    </a:cubicBezTo>
                    <a:cubicBezTo>
                      <a:pt x="110846" y="23187"/>
                      <a:pt x="103610" y="19489"/>
                      <a:pt x="94671" y="11944"/>
                    </a:cubicBezTo>
                    <a:cubicBezTo>
                      <a:pt x="89110" y="7252"/>
                      <a:pt x="84437" y="4070"/>
                      <a:pt x="80381" y="2219"/>
                    </a:cubicBezTo>
                    <a:cubicBezTo>
                      <a:pt x="77619" y="958"/>
                      <a:pt x="75181" y="333"/>
                      <a:pt x="72993" y="333"/>
                    </a:cubicBezTo>
                    <a:cubicBezTo>
                      <a:pt x="72241" y="333"/>
                      <a:pt x="71519" y="407"/>
                      <a:pt x="70823" y="554"/>
                    </a:cubicBezTo>
                    <a:cubicBezTo>
                      <a:pt x="64968" y="1791"/>
                      <a:pt x="61844" y="8204"/>
                      <a:pt x="58534" y="14993"/>
                    </a:cubicBezTo>
                    <a:cubicBezTo>
                      <a:pt x="53825" y="24658"/>
                      <a:pt x="48560" y="35459"/>
                      <a:pt x="34341" y="35459"/>
                    </a:cubicBezTo>
                    <a:cubicBezTo>
                      <a:pt x="32450" y="35459"/>
                      <a:pt x="30401" y="35268"/>
                      <a:pt x="28173" y="34858"/>
                    </a:cubicBezTo>
                    <a:cubicBezTo>
                      <a:pt x="25405" y="34348"/>
                      <a:pt x="22821" y="34093"/>
                      <a:pt x="20423" y="34093"/>
                    </a:cubicBezTo>
                    <a:cubicBezTo>
                      <a:pt x="13679" y="34093"/>
                      <a:pt x="8415" y="36107"/>
                      <a:pt x="4718" y="40114"/>
                    </a:cubicBezTo>
                    <a:cubicBezTo>
                      <a:pt x="2654" y="42350"/>
                      <a:pt x="1075" y="45226"/>
                      <a:pt x="1" y="48678"/>
                    </a:cubicBezTo>
                    <a:lnTo>
                      <a:pt x="94" y="48678"/>
                    </a:lnTo>
                    <a:cubicBezTo>
                      <a:pt x="1164" y="45249"/>
                      <a:pt x="2733" y="42395"/>
                      <a:pt x="4786" y="40173"/>
                    </a:cubicBezTo>
                    <a:cubicBezTo>
                      <a:pt x="8465" y="36185"/>
                      <a:pt x="13708" y="34182"/>
                      <a:pt x="20427" y="34182"/>
                    </a:cubicBezTo>
                    <a:cubicBezTo>
                      <a:pt x="22819" y="34182"/>
                      <a:pt x="25397" y="34436"/>
                      <a:pt x="28159" y="34944"/>
                    </a:cubicBezTo>
                    <a:cubicBezTo>
                      <a:pt x="30397" y="35356"/>
                      <a:pt x="32454" y="35548"/>
                      <a:pt x="34354" y="35548"/>
                    </a:cubicBezTo>
                    <a:cubicBezTo>
                      <a:pt x="48617" y="35547"/>
                      <a:pt x="53895" y="24718"/>
                      <a:pt x="58617" y="15031"/>
                    </a:cubicBezTo>
                    <a:cubicBezTo>
                      <a:pt x="61917" y="8262"/>
                      <a:pt x="65032" y="1867"/>
                      <a:pt x="70845" y="638"/>
                    </a:cubicBezTo>
                    <a:cubicBezTo>
                      <a:pt x="71535" y="492"/>
                      <a:pt x="72251" y="419"/>
                      <a:pt x="72997" y="419"/>
                    </a:cubicBezTo>
                    <a:cubicBezTo>
                      <a:pt x="75171" y="419"/>
                      <a:pt x="77597" y="1042"/>
                      <a:pt x="80348" y="2298"/>
                    </a:cubicBezTo>
                    <a:cubicBezTo>
                      <a:pt x="84397" y="4147"/>
                      <a:pt x="89064" y="7324"/>
                      <a:pt x="94618" y="12010"/>
                    </a:cubicBezTo>
                    <a:cubicBezTo>
                      <a:pt x="103573" y="19570"/>
                      <a:pt x="110832" y="23272"/>
                      <a:pt x="116717" y="23272"/>
                    </a:cubicBezTo>
                    <a:cubicBezTo>
                      <a:pt x="117384" y="23272"/>
                      <a:pt x="118033" y="23225"/>
                      <a:pt x="118665" y="23130"/>
                    </a:cubicBezTo>
                    <a:cubicBezTo>
                      <a:pt x="125234" y="22143"/>
                      <a:pt x="128988" y="16308"/>
                      <a:pt x="132619" y="10662"/>
                    </a:cubicBezTo>
                    <a:cubicBezTo>
                      <a:pt x="135921" y="5526"/>
                      <a:pt x="139042" y="674"/>
                      <a:pt x="143985" y="135"/>
                    </a:cubicBezTo>
                    <a:cubicBezTo>
                      <a:pt x="144281" y="103"/>
                      <a:pt x="144583" y="86"/>
                      <a:pt x="144890" y="86"/>
                    </a:cubicBezTo>
                    <a:cubicBezTo>
                      <a:pt x="147564" y="86"/>
                      <a:pt x="150622" y="1325"/>
                      <a:pt x="154123" y="3837"/>
                    </a:cubicBezTo>
                    <a:lnTo>
                      <a:pt x="154123" y="3731"/>
                    </a:lnTo>
                    <a:cubicBezTo>
                      <a:pt x="150619" y="1232"/>
                      <a:pt x="147558" y="1"/>
                      <a:pt x="1448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1"/>
              <p:cNvSpPr/>
              <p:nvPr/>
            </p:nvSpPr>
            <p:spPr>
              <a:xfrm>
                <a:off x="4289063" y="3786050"/>
                <a:ext cx="3833625" cy="1190700"/>
              </a:xfrm>
              <a:custGeom>
                <a:avLst/>
                <a:gdLst/>
                <a:ahLst/>
                <a:cxnLst/>
                <a:rect l="l" t="t" r="r" b="b"/>
                <a:pathLst>
                  <a:path w="153345" h="47628" extrusionOk="0">
                    <a:moveTo>
                      <a:pt x="144464" y="0"/>
                    </a:moveTo>
                    <a:cubicBezTo>
                      <a:pt x="144168" y="0"/>
                      <a:pt x="143876" y="15"/>
                      <a:pt x="143588" y="45"/>
                    </a:cubicBezTo>
                    <a:cubicBezTo>
                      <a:pt x="138515" y="579"/>
                      <a:pt x="135296" y="5579"/>
                      <a:pt x="131888" y="10875"/>
                    </a:cubicBezTo>
                    <a:cubicBezTo>
                      <a:pt x="128184" y="16629"/>
                      <a:pt x="124353" y="22580"/>
                      <a:pt x="117770" y="23525"/>
                    </a:cubicBezTo>
                    <a:cubicBezTo>
                      <a:pt x="117178" y="23610"/>
                      <a:pt x="116571" y="23653"/>
                      <a:pt x="115950" y="23653"/>
                    </a:cubicBezTo>
                    <a:cubicBezTo>
                      <a:pt x="110140" y="23653"/>
                      <a:pt x="103009" y="19930"/>
                      <a:pt x="94243" y="12335"/>
                    </a:cubicBezTo>
                    <a:cubicBezTo>
                      <a:pt x="85017" y="4339"/>
                      <a:pt x="78115" y="528"/>
                      <a:pt x="72776" y="528"/>
                    </a:cubicBezTo>
                    <a:cubicBezTo>
                      <a:pt x="72079" y="528"/>
                      <a:pt x="71410" y="593"/>
                      <a:pt x="70765" y="721"/>
                    </a:cubicBezTo>
                    <a:cubicBezTo>
                      <a:pt x="64986" y="1875"/>
                      <a:pt x="61840" y="8182"/>
                      <a:pt x="58510" y="14860"/>
                    </a:cubicBezTo>
                    <a:cubicBezTo>
                      <a:pt x="53768" y="24368"/>
                      <a:pt x="48471" y="34986"/>
                      <a:pt x="34487" y="34986"/>
                    </a:cubicBezTo>
                    <a:cubicBezTo>
                      <a:pt x="32529" y="34986"/>
                      <a:pt x="30400" y="34778"/>
                      <a:pt x="28079" y="34330"/>
                    </a:cubicBezTo>
                    <a:cubicBezTo>
                      <a:pt x="25227" y="33778"/>
                      <a:pt x="22568" y="33503"/>
                      <a:pt x="20107" y="33503"/>
                    </a:cubicBezTo>
                    <a:cubicBezTo>
                      <a:pt x="13542" y="33503"/>
                      <a:pt x="8384" y="35461"/>
                      <a:pt x="4718" y="39361"/>
                    </a:cubicBezTo>
                    <a:cubicBezTo>
                      <a:pt x="2684" y="41523"/>
                      <a:pt x="1106" y="44296"/>
                      <a:pt x="0" y="47627"/>
                    </a:cubicBezTo>
                    <a:lnTo>
                      <a:pt x="94" y="47627"/>
                    </a:lnTo>
                    <a:cubicBezTo>
                      <a:pt x="1194" y="44320"/>
                      <a:pt x="2763" y="41567"/>
                      <a:pt x="4781" y="39421"/>
                    </a:cubicBezTo>
                    <a:cubicBezTo>
                      <a:pt x="8430" y="35541"/>
                      <a:pt x="13566" y="33592"/>
                      <a:pt x="20104" y="33592"/>
                    </a:cubicBezTo>
                    <a:cubicBezTo>
                      <a:pt x="22560" y="33592"/>
                      <a:pt x="25213" y="33867"/>
                      <a:pt x="28059" y="34417"/>
                    </a:cubicBezTo>
                    <a:cubicBezTo>
                      <a:pt x="30316" y="34854"/>
                      <a:pt x="32445" y="35073"/>
                      <a:pt x="34452" y="35073"/>
                    </a:cubicBezTo>
                    <a:cubicBezTo>
                      <a:pt x="39970" y="35073"/>
                      <a:pt x="44574" y="33418"/>
                      <a:pt x="48416" y="30079"/>
                    </a:cubicBezTo>
                    <a:cubicBezTo>
                      <a:pt x="53003" y="26092"/>
                      <a:pt x="55842" y="20404"/>
                      <a:pt x="58585" y="14899"/>
                    </a:cubicBezTo>
                    <a:cubicBezTo>
                      <a:pt x="60288" y="11487"/>
                      <a:pt x="61895" y="8265"/>
                      <a:pt x="63805" y="5733"/>
                    </a:cubicBezTo>
                    <a:cubicBezTo>
                      <a:pt x="65944" y="2895"/>
                      <a:pt x="68159" y="1331"/>
                      <a:pt x="70779" y="808"/>
                    </a:cubicBezTo>
                    <a:cubicBezTo>
                      <a:pt x="71419" y="680"/>
                      <a:pt x="72081" y="616"/>
                      <a:pt x="72767" y="616"/>
                    </a:cubicBezTo>
                    <a:cubicBezTo>
                      <a:pt x="74952" y="616"/>
                      <a:pt x="77388" y="1264"/>
                      <a:pt x="80155" y="2572"/>
                    </a:cubicBezTo>
                    <a:cubicBezTo>
                      <a:pt x="84142" y="4460"/>
                      <a:pt x="88727" y="7674"/>
                      <a:pt x="94183" y="12401"/>
                    </a:cubicBezTo>
                    <a:cubicBezTo>
                      <a:pt x="102965" y="20011"/>
                      <a:pt x="110113" y="23741"/>
                      <a:pt x="115946" y="23741"/>
                    </a:cubicBezTo>
                    <a:cubicBezTo>
                      <a:pt x="116572" y="23741"/>
                      <a:pt x="117183" y="23698"/>
                      <a:pt x="117779" y="23613"/>
                    </a:cubicBezTo>
                    <a:cubicBezTo>
                      <a:pt x="124402" y="22663"/>
                      <a:pt x="128244" y="16694"/>
                      <a:pt x="131959" y="10922"/>
                    </a:cubicBezTo>
                    <a:cubicBezTo>
                      <a:pt x="135355" y="5646"/>
                      <a:pt x="138563" y="662"/>
                      <a:pt x="143593" y="133"/>
                    </a:cubicBezTo>
                    <a:cubicBezTo>
                      <a:pt x="143880" y="103"/>
                      <a:pt x="144171" y="88"/>
                      <a:pt x="144467" y="88"/>
                    </a:cubicBezTo>
                    <a:cubicBezTo>
                      <a:pt x="147065" y="88"/>
                      <a:pt x="150005" y="1259"/>
                      <a:pt x="153345" y="3630"/>
                    </a:cubicBezTo>
                    <a:lnTo>
                      <a:pt x="153345" y="3525"/>
                    </a:lnTo>
                    <a:cubicBezTo>
                      <a:pt x="150009" y="1164"/>
                      <a:pt x="147066" y="0"/>
                      <a:pt x="14446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1"/>
              <p:cNvSpPr/>
              <p:nvPr/>
            </p:nvSpPr>
            <p:spPr>
              <a:xfrm>
                <a:off x="4308638" y="3812275"/>
                <a:ext cx="3814175" cy="1164425"/>
              </a:xfrm>
              <a:custGeom>
                <a:avLst/>
                <a:gdLst/>
                <a:ahLst/>
                <a:cxnLst/>
                <a:rect l="l" t="t" r="r" b="b"/>
                <a:pathLst>
                  <a:path w="152567" h="46577" extrusionOk="0">
                    <a:moveTo>
                      <a:pt x="144033" y="0"/>
                    </a:moveTo>
                    <a:cubicBezTo>
                      <a:pt x="143748" y="0"/>
                      <a:pt x="143468" y="14"/>
                      <a:pt x="143191" y="42"/>
                    </a:cubicBezTo>
                    <a:cubicBezTo>
                      <a:pt x="138032" y="564"/>
                      <a:pt x="134725" y="5699"/>
                      <a:pt x="131222" y="11136"/>
                    </a:cubicBezTo>
                    <a:cubicBezTo>
                      <a:pt x="127434" y="17019"/>
                      <a:pt x="123516" y="23099"/>
                      <a:pt x="116884" y="24005"/>
                    </a:cubicBezTo>
                    <a:cubicBezTo>
                      <a:pt x="116328" y="24081"/>
                      <a:pt x="115760" y="24119"/>
                      <a:pt x="115179" y="24119"/>
                    </a:cubicBezTo>
                    <a:cubicBezTo>
                      <a:pt x="109415" y="24119"/>
                      <a:pt x="102399" y="20372"/>
                      <a:pt x="93805" y="12725"/>
                    </a:cubicBezTo>
                    <a:cubicBezTo>
                      <a:pt x="84671" y="4595"/>
                      <a:pt x="77840" y="722"/>
                      <a:pt x="72546" y="722"/>
                    </a:cubicBezTo>
                    <a:cubicBezTo>
                      <a:pt x="71907" y="722"/>
                      <a:pt x="71291" y="778"/>
                      <a:pt x="70696" y="891"/>
                    </a:cubicBezTo>
                    <a:cubicBezTo>
                      <a:pt x="68088" y="1380"/>
                      <a:pt x="65873" y="2911"/>
                      <a:pt x="63722" y="5708"/>
                    </a:cubicBezTo>
                    <a:cubicBezTo>
                      <a:pt x="61809" y="8196"/>
                      <a:pt x="60190" y="11369"/>
                      <a:pt x="58475" y="14730"/>
                    </a:cubicBezTo>
                    <a:cubicBezTo>
                      <a:pt x="55701" y="20163"/>
                      <a:pt x="52833" y="25780"/>
                      <a:pt x="48240" y="29693"/>
                    </a:cubicBezTo>
                    <a:cubicBezTo>
                      <a:pt x="44459" y="32916"/>
                      <a:pt x="39955" y="34513"/>
                      <a:pt x="34587" y="34513"/>
                    </a:cubicBezTo>
                    <a:cubicBezTo>
                      <a:pt x="32516" y="34513"/>
                      <a:pt x="30316" y="34275"/>
                      <a:pt x="27980" y="33801"/>
                    </a:cubicBezTo>
                    <a:cubicBezTo>
                      <a:pt x="25046" y="33207"/>
                      <a:pt x="22315" y="32910"/>
                      <a:pt x="19793" y="32910"/>
                    </a:cubicBezTo>
                    <a:cubicBezTo>
                      <a:pt x="13402" y="32910"/>
                      <a:pt x="8348" y="34815"/>
                      <a:pt x="4712" y="38608"/>
                    </a:cubicBezTo>
                    <a:cubicBezTo>
                      <a:pt x="2711" y="40695"/>
                      <a:pt x="1133" y="43366"/>
                      <a:pt x="1" y="46577"/>
                    </a:cubicBezTo>
                    <a:lnTo>
                      <a:pt x="94" y="46577"/>
                    </a:lnTo>
                    <a:cubicBezTo>
                      <a:pt x="1222" y="43392"/>
                      <a:pt x="2788" y="40741"/>
                      <a:pt x="4775" y="38669"/>
                    </a:cubicBezTo>
                    <a:cubicBezTo>
                      <a:pt x="8393" y="34895"/>
                      <a:pt x="13424" y="33000"/>
                      <a:pt x="19790" y="33000"/>
                    </a:cubicBezTo>
                    <a:cubicBezTo>
                      <a:pt x="22306" y="33000"/>
                      <a:pt x="25031" y="33296"/>
                      <a:pt x="27959" y="33889"/>
                    </a:cubicBezTo>
                    <a:cubicBezTo>
                      <a:pt x="30301" y="34363"/>
                      <a:pt x="32507" y="34601"/>
                      <a:pt x="34583" y="34601"/>
                    </a:cubicBezTo>
                    <a:cubicBezTo>
                      <a:pt x="39973" y="34601"/>
                      <a:pt x="44497" y="32998"/>
                      <a:pt x="48296" y="29761"/>
                    </a:cubicBezTo>
                    <a:cubicBezTo>
                      <a:pt x="52903" y="25836"/>
                      <a:pt x="55776" y="20209"/>
                      <a:pt x="58552" y="14769"/>
                    </a:cubicBezTo>
                    <a:cubicBezTo>
                      <a:pt x="60265" y="11412"/>
                      <a:pt x="61883" y="8241"/>
                      <a:pt x="63793" y="5759"/>
                    </a:cubicBezTo>
                    <a:cubicBezTo>
                      <a:pt x="65929" y="2982"/>
                      <a:pt x="68128" y="1462"/>
                      <a:pt x="70711" y="975"/>
                    </a:cubicBezTo>
                    <a:cubicBezTo>
                      <a:pt x="71301" y="864"/>
                      <a:pt x="71911" y="809"/>
                      <a:pt x="72541" y="809"/>
                    </a:cubicBezTo>
                    <a:cubicBezTo>
                      <a:pt x="74734" y="809"/>
                      <a:pt x="77181" y="1483"/>
                      <a:pt x="79961" y="2847"/>
                    </a:cubicBezTo>
                    <a:cubicBezTo>
                      <a:pt x="83885" y="4771"/>
                      <a:pt x="88391" y="8023"/>
                      <a:pt x="93748" y="12790"/>
                    </a:cubicBezTo>
                    <a:cubicBezTo>
                      <a:pt x="102358" y="20453"/>
                      <a:pt x="109394" y="24206"/>
                      <a:pt x="115181" y="24206"/>
                    </a:cubicBezTo>
                    <a:cubicBezTo>
                      <a:pt x="115765" y="24206"/>
                      <a:pt x="116337" y="24167"/>
                      <a:pt x="116897" y="24091"/>
                    </a:cubicBezTo>
                    <a:cubicBezTo>
                      <a:pt x="123570" y="23181"/>
                      <a:pt x="127499" y="17082"/>
                      <a:pt x="131297" y="11182"/>
                    </a:cubicBezTo>
                    <a:cubicBezTo>
                      <a:pt x="134788" y="5765"/>
                      <a:pt x="138083" y="646"/>
                      <a:pt x="143200" y="128"/>
                    </a:cubicBezTo>
                    <a:cubicBezTo>
                      <a:pt x="143475" y="101"/>
                      <a:pt x="143754" y="87"/>
                      <a:pt x="144038" y="87"/>
                    </a:cubicBezTo>
                    <a:cubicBezTo>
                      <a:pt x="146558" y="87"/>
                      <a:pt x="149383" y="1188"/>
                      <a:pt x="152566" y="3421"/>
                    </a:cubicBezTo>
                    <a:lnTo>
                      <a:pt x="152566" y="3314"/>
                    </a:lnTo>
                    <a:cubicBezTo>
                      <a:pt x="149382" y="1096"/>
                      <a:pt x="146555" y="0"/>
                      <a:pt x="14403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1"/>
              <p:cNvSpPr/>
              <p:nvPr/>
            </p:nvSpPr>
            <p:spPr>
              <a:xfrm>
                <a:off x="4328438" y="3838500"/>
                <a:ext cx="3794375" cy="1138275"/>
              </a:xfrm>
              <a:custGeom>
                <a:avLst/>
                <a:gdLst/>
                <a:ahLst/>
                <a:cxnLst/>
                <a:rect l="l" t="t" r="r" b="b"/>
                <a:pathLst>
                  <a:path w="151775" h="45531" extrusionOk="0">
                    <a:moveTo>
                      <a:pt x="143604" y="1"/>
                    </a:moveTo>
                    <a:cubicBezTo>
                      <a:pt x="143328" y="1"/>
                      <a:pt x="143055" y="14"/>
                      <a:pt x="142786" y="40"/>
                    </a:cubicBezTo>
                    <a:cubicBezTo>
                      <a:pt x="137542" y="549"/>
                      <a:pt x="134146" y="5821"/>
                      <a:pt x="130550" y="11399"/>
                    </a:cubicBezTo>
                    <a:cubicBezTo>
                      <a:pt x="126676" y="17408"/>
                      <a:pt x="122671" y="23623"/>
                      <a:pt x="115991" y="24488"/>
                    </a:cubicBezTo>
                    <a:cubicBezTo>
                      <a:pt x="115474" y="24554"/>
                      <a:pt x="114946" y="24588"/>
                      <a:pt x="114408" y="24588"/>
                    </a:cubicBezTo>
                    <a:cubicBezTo>
                      <a:pt x="108695" y="24588"/>
                      <a:pt x="101784" y="20820"/>
                      <a:pt x="93359" y="13116"/>
                    </a:cubicBezTo>
                    <a:cubicBezTo>
                      <a:pt x="84314" y="4846"/>
                      <a:pt x="77555" y="917"/>
                      <a:pt x="72305" y="917"/>
                    </a:cubicBezTo>
                    <a:cubicBezTo>
                      <a:pt x="71723" y="917"/>
                      <a:pt x="71160" y="965"/>
                      <a:pt x="70614" y="1061"/>
                    </a:cubicBezTo>
                    <a:cubicBezTo>
                      <a:pt x="68041" y="1514"/>
                      <a:pt x="65843" y="3002"/>
                      <a:pt x="63697" y="5739"/>
                    </a:cubicBezTo>
                    <a:cubicBezTo>
                      <a:pt x="61786" y="8175"/>
                      <a:pt x="60154" y="11298"/>
                      <a:pt x="58427" y="14603"/>
                    </a:cubicBezTo>
                    <a:cubicBezTo>
                      <a:pt x="55621" y="19974"/>
                      <a:pt x="52718" y="25528"/>
                      <a:pt x="48105" y="29378"/>
                    </a:cubicBezTo>
                    <a:cubicBezTo>
                      <a:pt x="44363" y="32500"/>
                      <a:pt x="39938" y="34047"/>
                      <a:pt x="34692" y="34047"/>
                    </a:cubicBezTo>
                    <a:cubicBezTo>
                      <a:pt x="32555" y="34047"/>
                      <a:pt x="30282" y="33790"/>
                      <a:pt x="27864" y="33279"/>
                    </a:cubicBezTo>
                    <a:cubicBezTo>
                      <a:pt x="24849" y="32639"/>
                      <a:pt x="22047" y="32320"/>
                      <a:pt x="19465" y="32320"/>
                    </a:cubicBezTo>
                    <a:cubicBezTo>
                      <a:pt x="13244" y="32320"/>
                      <a:pt x="8294" y="34173"/>
                      <a:pt x="4690" y="37861"/>
                    </a:cubicBezTo>
                    <a:cubicBezTo>
                      <a:pt x="2726" y="39872"/>
                      <a:pt x="1155" y="42444"/>
                      <a:pt x="0" y="45531"/>
                    </a:cubicBezTo>
                    <a:lnTo>
                      <a:pt x="95" y="45531"/>
                    </a:lnTo>
                    <a:cubicBezTo>
                      <a:pt x="1244" y="42471"/>
                      <a:pt x="2803" y="39920"/>
                      <a:pt x="4754" y="37923"/>
                    </a:cubicBezTo>
                    <a:cubicBezTo>
                      <a:pt x="8341" y="34253"/>
                      <a:pt x="13270" y="32411"/>
                      <a:pt x="19468" y="32411"/>
                    </a:cubicBezTo>
                    <a:cubicBezTo>
                      <a:pt x="22044" y="32411"/>
                      <a:pt x="24838" y="32729"/>
                      <a:pt x="27846" y="33366"/>
                    </a:cubicBezTo>
                    <a:cubicBezTo>
                      <a:pt x="30273" y="33881"/>
                      <a:pt x="32555" y="34139"/>
                      <a:pt x="34700" y="34139"/>
                    </a:cubicBezTo>
                    <a:cubicBezTo>
                      <a:pt x="39963" y="34139"/>
                      <a:pt x="44407" y="32585"/>
                      <a:pt x="48163" y="29448"/>
                    </a:cubicBezTo>
                    <a:cubicBezTo>
                      <a:pt x="52789" y="25588"/>
                      <a:pt x="55696" y="20026"/>
                      <a:pt x="58506" y="14648"/>
                    </a:cubicBezTo>
                    <a:cubicBezTo>
                      <a:pt x="60232" y="11347"/>
                      <a:pt x="61862" y="8227"/>
                      <a:pt x="63768" y="5796"/>
                    </a:cubicBezTo>
                    <a:cubicBezTo>
                      <a:pt x="65899" y="3076"/>
                      <a:pt x="68080" y="1601"/>
                      <a:pt x="70630" y="1153"/>
                    </a:cubicBezTo>
                    <a:cubicBezTo>
                      <a:pt x="71171" y="1058"/>
                      <a:pt x="71730" y="1010"/>
                      <a:pt x="72307" y="1010"/>
                    </a:cubicBezTo>
                    <a:cubicBezTo>
                      <a:pt x="77531" y="1010"/>
                      <a:pt x="84272" y="4931"/>
                      <a:pt x="93298" y="13187"/>
                    </a:cubicBezTo>
                    <a:cubicBezTo>
                      <a:pt x="101737" y="20902"/>
                      <a:pt x="108663" y="24682"/>
                      <a:pt x="114401" y="24682"/>
                    </a:cubicBezTo>
                    <a:cubicBezTo>
                      <a:pt x="114945" y="24682"/>
                      <a:pt x="115479" y="24648"/>
                      <a:pt x="116002" y="24580"/>
                    </a:cubicBezTo>
                    <a:cubicBezTo>
                      <a:pt x="122722" y="23709"/>
                      <a:pt x="126740" y="17479"/>
                      <a:pt x="130623" y="11452"/>
                    </a:cubicBezTo>
                    <a:cubicBezTo>
                      <a:pt x="134206" y="5890"/>
                      <a:pt x="137592" y="638"/>
                      <a:pt x="142793" y="131"/>
                    </a:cubicBezTo>
                    <a:cubicBezTo>
                      <a:pt x="143058" y="105"/>
                      <a:pt x="143326" y="92"/>
                      <a:pt x="143598" y="92"/>
                    </a:cubicBezTo>
                    <a:cubicBezTo>
                      <a:pt x="146034" y="92"/>
                      <a:pt x="148745" y="1125"/>
                      <a:pt x="151774" y="3220"/>
                    </a:cubicBezTo>
                    <a:lnTo>
                      <a:pt x="151774" y="3111"/>
                    </a:lnTo>
                    <a:cubicBezTo>
                      <a:pt x="148752" y="1029"/>
                      <a:pt x="146045" y="1"/>
                      <a:pt x="14360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1"/>
              <p:cNvSpPr/>
              <p:nvPr/>
            </p:nvSpPr>
            <p:spPr>
              <a:xfrm>
                <a:off x="4348463" y="3864700"/>
                <a:ext cx="3774350" cy="1112000"/>
              </a:xfrm>
              <a:custGeom>
                <a:avLst/>
                <a:gdLst/>
                <a:ahLst/>
                <a:cxnLst/>
                <a:rect l="l" t="t" r="r" b="b"/>
                <a:pathLst>
                  <a:path w="150974" h="44480" extrusionOk="0">
                    <a:moveTo>
                      <a:pt x="143154" y="0"/>
                    </a:moveTo>
                    <a:cubicBezTo>
                      <a:pt x="142891" y="2"/>
                      <a:pt x="142629" y="13"/>
                      <a:pt x="142370" y="38"/>
                    </a:cubicBezTo>
                    <a:cubicBezTo>
                      <a:pt x="137043" y="534"/>
                      <a:pt x="133556" y="5941"/>
                      <a:pt x="129864" y="11665"/>
                    </a:cubicBezTo>
                    <a:cubicBezTo>
                      <a:pt x="125906" y="17801"/>
                      <a:pt x="121814" y="24149"/>
                      <a:pt x="115091" y="24971"/>
                    </a:cubicBezTo>
                    <a:cubicBezTo>
                      <a:pt x="114609" y="25030"/>
                      <a:pt x="114119" y="25059"/>
                      <a:pt x="113621" y="25059"/>
                    </a:cubicBezTo>
                    <a:cubicBezTo>
                      <a:pt x="107956" y="25059"/>
                      <a:pt x="101156" y="21268"/>
                      <a:pt x="92901" y="13511"/>
                    </a:cubicBezTo>
                    <a:cubicBezTo>
                      <a:pt x="83954" y="5102"/>
                      <a:pt x="77266" y="1111"/>
                      <a:pt x="72063" y="1111"/>
                    </a:cubicBezTo>
                    <a:cubicBezTo>
                      <a:pt x="71535" y="1111"/>
                      <a:pt x="71021" y="1152"/>
                      <a:pt x="70522" y="1234"/>
                    </a:cubicBezTo>
                    <a:cubicBezTo>
                      <a:pt x="67985" y="1652"/>
                      <a:pt x="65804" y="3093"/>
                      <a:pt x="63661" y="5774"/>
                    </a:cubicBezTo>
                    <a:cubicBezTo>
                      <a:pt x="61754" y="8160"/>
                      <a:pt x="60113" y="11231"/>
                      <a:pt x="58374" y="14479"/>
                    </a:cubicBezTo>
                    <a:cubicBezTo>
                      <a:pt x="55533" y="19789"/>
                      <a:pt x="52598" y="25278"/>
                      <a:pt x="47963" y="29063"/>
                    </a:cubicBezTo>
                    <a:cubicBezTo>
                      <a:pt x="44266" y="32086"/>
                      <a:pt x="39923" y="33585"/>
                      <a:pt x="34805" y="33585"/>
                    </a:cubicBezTo>
                    <a:cubicBezTo>
                      <a:pt x="32598" y="33585"/>
                      <a:pt x="30248" y="33306"/>
                      <a:pt x="27743" y="32751"/>
                    </a:cubicBezTo>
                    <a:cubicBezTo>
                      <a:pt x="24651" y="32067"/>
                      <a:pt x="21783" y="31726"/>
                      <a:pt x="19143" y="31726"/>
                    </a:cubicBezTo>
                    <a:cubicBezTo>
                      <a:pt x="13086" y="31726"/>
                      <a:pt x="8236" y="33524"/>
                      <a:pt x="4665" y="37110"/>
                    </a:cubicBezTo>
                    <a:cubicBezTo>
                      <a:pt x="2734" y="39046"/>
                      <a:pt x="1177" y="41517"/>
                      <a:pt x="0" y="44480"/>
                    </a:cubicBezTo>
                    <a:lnTo>
                      <a:pt x="95" y="44480"/>
                    </a:lnTo>
                    <a:cubicBezTo>
                      <a:pt x="1264" y="41544"/>
                      <a:pt x="2814" y="39093"/>
                      <a:pt x="4727" y="37173"/>
                    </a:cubicBezTo>
                    <a:cubicBezTo>
                      <a:pt x="8281" y="33605"/>
                      <a:pt x="13111" y="31813"/>
                      <a:pt x="19145" y="31813"/>
                    </a:cubicBezTo>
                    <a:cubicBezTo>
                      <a:pt x="21777" y="31813"/>
                      <a:pt x="24639" y="32154"/>
                      <a:pt x="27723" y="32838"/>
                    </a:cubicBezTo>
                    <a:cubicBezTo>
                      <a:pt x="30235" y="33394"/>
                      <a:pt x="32592" y="33673"/>
                      <a:pt x="34805" y="33673"/>
                    </a:cubicBezTo>
                    <a:cubicBezTo>
                      <a:pt x="39944" y="33673"/>
                      <a:pt x="44305" y="32168"/>
                      <a:pt x="48019" y="29133"/>
                    </a:cubicBezTo>
                    <a:cubicBezTo>
                      <a:pt x="52665" y="25335"/>
                      <a:pt x="55607" y="19839"/>
                      <a:pt x="58452" y="14520"/>
                    </a:cubicBezTo>
                    <a:cubicBezTo>
                      <a:pt x="60188" y="11276"/>
                      <a:pt x="61827" y="8208"/>
                      <a:pt x="63730" y="5830"/>
                    </a:cubicBezTo>
                    <a:cubicBezTo>
                      <a:pt x="65859" y="3166"/>
                      <a:pt x="68021" y="1735"/>
                      <a:pt x="70535" y="1322"/>
                    </a:cubicBezTo>
                    <a:cubicBezTo>
                      <a:pt x="71030" y="1241"/>
                      <a:pt x="71539" y="1201"/>
                      <a:pt x="72063" y="1201"/>
                    </a:cubicBezTo>
                    <a:cubicBezTo>
                      <a:pt x="77245" y="1201"/>
                      <a:pt x="83909" y="5180"/>
                      <a:pt x="92840" y="13575"/>
                    </a:cubicBezTo>
                    <a:cubicBezTo>
                      <a:pt x="101109" y="21345"/>
                      <a:pt x="107924" y="25150"/>
                      <a:pt x="113614" y="25150"/>
                    </a:cubicBezTo>
                    <a:cubicBezTo>
                      <a:pt x="114119" y="25150"/>
                      <a:pt x="114615" y="25120"/>
                      <a:pt x="115102" y="25061"/>
                    </a:cubicBezTo>
                    <a:cubicBezTo>
                      <a:pt x="121867" y="24231"/>
                      <a:pt x="125970" y="17869"/>
                      <a:pt x="129939" y="11714"/>
                    </a:cubicBezTo>
                    <a:cubicBezTo>
                      <a:pt x="133618" y="6010"/>
                      <a:pt x="137093" y="619"/>
                      <a:pt x="142379" y="127"/>
                    </a:cubicBezTo>
                    <a:cubicBezTo>
                      <a:pt x="142636" y="103"/>
                      <a:pt x="142895" y="91"/>
                      <a:pt x="143158" y="91"/>
                    </a:cubicBezTo>
                    <a:cubicBezTo>
                      <a:pt x="145509" y="91"/>
                      <a:pt x="148101" y="1059"/>
                      <a:pt x="150973" y="3012"/>
                    </a:cubicBezTo>
                    <a:lnTo>
                      <a:pt x="150973" y="2906"/>
                    </a:lnTo>
                    <a:cubicBezTo>
                      <a:pt x="148104" y="963"/>
                      <a:pt x="145510" y="0"/>
                      <a:pt x="14315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1"/>
              <p:cNvSpPr/>
              <p:nvPr/>
            </p:nvSpPr>
            <p:spPr>
              <a:xfrm>
                <a:off x="4368663" y="3890950"/>
                <a:ext cx="3754075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150163" h="43432" extrusionOk="0">
                    <a:moveTo>
                      <a:pt x="142700" y="0"/>
                    </a:moveTo>
                    <a:cubicBezTo>
                      <a:pt x="142447" y="0"/>
                      <a:pt x="142196" y="11"/>
                      <a:pt x="141948" y="33"/>
                    </a:cubicBezTo>
                    <a:cubicBezTo>
                      <a:pt x="136538" y="517"/>
                      <a:pt x="132962" y="6060"/>
                      <a:pt x="129174" y="11930"/>
                    </a:cubicBezTo>
                    <a:cubicBezTo>
                      <a:pt x="125132" y="18194"/>
                      <a:pt x="120952" y="24672"/>
                      <a:pt x="114191" y="25452"/>
                    </a:cubicBezTo>
                    <a:cubicBezTo>
                      <a:pt x="113742" y="25504"/>
                      <a:pt x="113287" y="25530"/>
                      <a:pt x="112824" y="25530"/>
                    </a:cubicBezTo>
                    <a:cubicBezTo>
                      <a:pt x="107208" y="25530"/>
                      <a:pt x="100519" y="21709"/>
                      <a:pt x="92439" y="13902"/>
                    </a:cubicBezTo>
                    <a:cubicBezTo>
                      <a:pt x="83589" y="5351"/>
                      <a:pt x="76977" y="1301"/>
                      <a:pt x="71816" y="1301"/>
                    </a:cubicBezTo>
                    <a:cubicBezTo>
                      <a:pt x="71340" y="1301"/>
                      <a:pt x="70876" y="1336"/>
                      <a:pt x="70423" y="1404"/>
                    </a:cubicBezTo>
                    <a:cubicBezTo>
                      <a:pt x="67921" y="1785"/>
                      <a:pt x="65757" y="3185"/>
                      <a:pt x="63618" y="5808"/>
                    </a:cubicBezTo>
                    <a:cubicBezTo>
                      <a:pt x="61714" y="8143"/>
                      <a:pt x="60060" y="11160"/>
                      <a:pt x="58311" y="14355"/>
                    </a:cubicBezTo>
                    <a:cubicBezTo>
                      <a:pt x="55437" y="19602"/>
                      <a:pt x="52466" y="25028"/>
                      <a:pt x="47814" y="28750"/>
                    </a:cubicBezTo>
                    <a:cubicBezTo>
                      <a:pt x="44160" y="31673"/>
                      <a:pt x="39895" y="33123"/>
                      <a:pt x="34897" y="33123"/>
                    </a:cubicBezTo>
                    <a:cubicBezTo>
                      <a:pt x="32624" y="33123"/>
                      <a:pt x="30201" y="32824"/>
                      <a:pt x="27614" y="32226"/>
                    </a:cubicBezTo>
                    <a:cubicBezTo>
                      <a:pt x="24447" y="31495"/>
                      <a:pt x="21512" y="31130"/>
                      <a:pt x="18817" y="31130"/>
                    </a:cubicBezTo>
                    <a:cubicBezTo>
                      <a:pt x="12921" y="31130"/>
                      <a:pt x="8169" y="32877"/>
                      <a:pt x="4632" y="36362"/>
                    </a:cubicBezTo>
                    <a:cubicBezTo>
                      <a:pt x="2741" y="38224"/>
                      <a:pt x="1190" y="40592"/>
                      <a:pt x="1" y="43431"/>
                    </a:cubicBezTo>
                    <a:lnTo>
                      <a:pt x="97" y="43431"/>
                    </a:lnTo>
                    <a:cubicBezTo>
                      <a:pt x="1281" y="40618"/>
                      <a:pt x="2818" y="38272"/>
                      <a:pt x="4694" y="36425"/>
                    </a:cubicBezTo>
                    <a:cubicBezTo>
                      <a:pt x="8214" y="32958"/>
                      <a:pt x="12946" y="31218"/>
                      <a:pt x="18818" y="31218"/>
                    </a:cubicBezTo>
                    <a:cubicBezTo>
                      <a:pt x="21506" y="31218"/>
                      <a:pt x="24433" y="31583"/>
                      <a:pt x="27592" y="32313"/>
                    </a:cubicBezTo>
                    <a:cubicBezTo>
                      <a:pt x="30187" y="32913"/>
                      <a:pt x="32618" y="33213"/>
                      <a:pt x="34897" y="33213"/>
                    </a:cubicBezTo>
                    <a:cubicBezTo>
                      <a:pt x="39915" y="33213"/>
                      <a:pt x="44197" y="31755"/>
                      <a:pt x="47869" y="28819"/>
                    </a:cubicBezTo>
                    <a:cubicBezTo>
                      <a:pt x="52533" y="25086"/>
                      <a:pt x="55509" y="19654"/>
                      <a:pt x="58387" y="14400"/>
                    </a:cubicBezTo>
                    <a:cubicBezTo>
                      <a:pt x="61937" y="7918"/>
                      <a:pt x="65004" y="2320"/>
                      <a:pt x="70433" y="1495"/>
                    </a:cubicBezTo>
                    <a:cubicBezTo>
                      <a:pt x="70883" y="1426"/>
                      <a:pt x="71345" y="1392"/>
                      <a:pt x="71819" y="1392"/>
                    </a:cubicBezTo>
                    <a:cubicBezTo>
                      <a:pt x="76955" y="1392"/>
                      <a:pt x="83545" y="5435"/>
                      <a:pt x="92374" y="13967"/>
                    </a:cubicBezTo>
                    <a:cubicBezTo>
                      <a:pt x="100473" y="21792"/>
                      <a:pt x="107182" y="25619"/>
                      <a:pt x="112824" y="25619"/>
                    </a:cubicBezTo>
                    <a:cubicBezTo>
                      <a:pt x="113289" y="25619"/>
                      <a:pt x="113747" y="25593"/>
                      <a:pt x="114198" y="25541"/>
                    </a:cubicBezTo>
                    <a:cubicBezTo>
                      <a:pt x="121001" y="24757"/>
                      <a:pt x="125191" y="18262"/>
                      <a:pt x="129246" y="11980"/>
                    </a:cubicBezTo>
                    <a:cubicBezTo>
                      <a:pt x="133021" y="6129"/>
                      <a:pt x="136587" y="603"/>
                      <a:pt x="141954" y="124"/>
                    </a:cubicBezTo>
                    <a:cubicBezTo>
                      <a:pt x="142200" y="102"/>
                      <a:pt x="142445" y="92"/>
                      <a:pt x="142696" y="92"/>
                    </a:cubicBezTo>
                    <a:cubicBezTo>
                      <a:pt x="144961" y="92"/>
                      <a:pt x="147439" y="999"/>
                      <a:pt x="150162" y="2818"/>
                    </a:cubicBezTo>
                    <a:lnTo>
                      <a:pt x="150162" y="2704"/>
                    </a:lnTo>
                    <a:cubicBezTo>
                      <a:pt x="147446" y="894"/>
                      <a:pt x="144970" y="0"/>
                      <a:pt x="14270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1"/>
              <p:cNvSpPr/>
              <p:nvPr/>
            </p:nvSpPr>
            <p:spPr>
              <a:xfrm>
                <a:off x="4389338" y="3917125"/>
                <a:ext cx="37334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49339" h="42383" extrusionOk="0">
                    <a:moveTo>
                      <a:pt x="142219" y="1"/>
                    </a:moveTo>
                    <a:cubicBezTo>
                      <a:pt x="141979" y="1"/>
                      <a:pt x="141742" y="11"/>
                      <a:pt x="141506" y="31"/>
                    </a:cubicBezTo>
                    <a:cubicBezTo>
                      <a:pt x="136018" y="498"/>
                      <a:pt x="132347" y="6181"/>
                      <a:pt x="128462" y="12199"/>
                    </a:cubicBezTo>
                    <a:cubicBezTo>
                      <a:pt x="124334" y="18591"/>
                      <a:pt x="120068" y="25202"/>
                      <a:pt x="113272" y="25935"/>
                    </a:cubicBezTo>
                    <a:cubicBezTo>
                      <a:pt x="112858" y="25980"/>
                      <a:pt x="112439" y="26002"/>
                      <a:pt x="112014" y="26002"/>
                    </a:cubicBezTo>
                    <a:cubicBezTo>
                      <a:pt x="106449" y="26002"/>
                      <a:pt x="99869" y="22156"/>
                      <a:pt x="91955" y="14295"/>
                    </a:cubicBezTo>
                    <a:cubicBezTo>
                      <a:pt x="83206" y="5602"/>
                      <a:pt x="76669" y="1493"/>
                      <a:pt x="71550" y="1493"/>
                    </a:cubicBezTo>
                    <a:cubicBezTo>
                      <a:pt x="71125" y="1493"/>
                      <a:pt x="70709" y="1522"/>
                      <a:pt x="70302" y="1578"/>
                    </a:cubicBezTo>
                    <a:cubicBezTo>
                      <a:pt x="64903" y="2333"/>
                      <a:pt x="61811" y="7848"/>
                      <a:pt x="58229" y="14236"/>
                    </a:cubicBezTo>
                    <a:cubicBezTo>
                      <a:pt x="55322" y="19420"/>
                      <a:pt x="52316" y="24780"/>
                      <a:pt x="47646" y="28438"/>
                    </a:cubicBezTo>
                    <a:cubicBezTo>
                      <a:pt x="44036" y="31263"/>
                      <a:pt x="39849" y="32666"/>
                      <a:pt x="34971" y="32666"/>
                    </a:cubicBezTo>
                    <a:cubicBezTo>
                      <a:pt x="32633" y="32666"/>
                      <a:pt x="30136" y="32344"/>
                      <a:pt x="27467" y="31702"/>
                    </a:cubicBezTo>
                    <a:cubicBezTo>
                      <a:pt x="24228" y="30922"/>
                      <a:pt x="21230" y="30533"/>
                      <a:pt x="18481" y="30533"/>
                    </a:cubicBezTo>
                    <a:cubicBezTo>
                      <a:pt x="12741" y="30533"/>
                      <a:pt x="8086" y="32230"/>
                      <a:pt x="4583" y="35614"/>
                    </a:cubicBezTo>
                    <a:cubicBezTo>
                      <a:pt x="2733" y="37400"/>
                      <a:pt x="1202" y="39670"/>
                      <a:pt x="1" y="42383"/>
                    </a:cubicBezTo>
                    <a:lnTo>
                      <a:pt x="97" y="42383"/>
                    </a:lnTo>
                    <a:cubicBezTo>
                      <a:pt x="1292" y="39694"/>
                      <a:pt x="2813" y="37448"/>
                      <a:pt x="4644" y="35676"/>
                    </a:cubicBezTo>
                    <a:cubicBezTo>
                      <a:pt x="8131" y="32309"/>
                      <a:pt x="12766" y="30620"/>
                      <a:pt x="18484" y="30620"/>
                    </a:cubicBezTo>
                    <a:cubicBezTo>
                      <a:pt x="21225" y="30620"/>
                      <a:pt x="24215" y="31008"/>
                      <a:pt x="27446" y="31785"/>
                    </a:cubicBezTo>
                    <a:cubicBezTo>
                      <a:pt x="30123" y="32430"/>
                      <a:pt x="32627" y="32753"/>
                      <a:pt x="34973" y="32753"/>
                    </a:cubicBezTo>
                    <a:cubicBezTo>
                      <a:pt x="39870" y="32753"/>
                      <a:pt x="44073" y="31343"/>
                      <a:pt x="47700" y="28506"/>
                    </a:cubicBezTo>
                    <a:cubicBezTo>
                      <a:pt x="52386" y="24838"/>
                      <a:pt x="55532" y="19228"/>
                      <a:pt x="58308" y="14279"/>
                    </a:cubicBezTo>
                    <a:cubicBezTo>
                      <a:pt x="61880" y="7913"/>
                      <a:pt x="64960" y="2414"/>
                      <a:pt x="70315" y="1666"/>
                    </a:cubicBezTo>
                    <a:cubicBezTo>
                      <a:pt x="70720" y="1610"/>
                      <a:pt x="71133" y="1581"/>
                      <a:pt x="71557" y="1581"/>
                    </a:cubicBezTo>
                    <a:cubicBezTo>
                      <a:pt x="76652" y="1581"/>
                      <a:pt x="83164" y="5685"/>
                      <a:pt x="91893" y="14358"/>
                    </a:cubicBezTo>
                    <a:cubicBezTo>
                      <a:pt x="99824" y="22239"/>
                      <a:pt x="106423" y="26090"/>
                      <a:pt x="112016" y="26090"/>
                    </a:cubicBezTo>
                    <a:cubicBezTo>
                      <a:pt x="112444" y="26090"/>
                      <a:pt x="112866" y="26068"/>
                      <a:pt x="113282" y="26023"/>
                    </a:cubicBezTo>
                    <a:cubicBezTo>
                      <a:pt x="120120" y="25284"/>
                      <a:pt x="124399" y="18656"/>
                      <a:pt x="128538" y="12245"/>
                    </a:cubicBezTo>
                    <a:cubicBezTo>
                      <a:pt x="132410" y="6247"/>
                      <a:pt x="136068" y="583"/>
                      <a:pt x="141513" y="118"/>
                    </a:cubicBezTo>
                    <a:cubicBezTo>
                      <a:pt x="141747" y="98"/>
                      <a:pt x="141982" y="88"/>
                      <a:pt x="142220" y="88"/>
                    </a:cubicBezTo>
                    <a:cubicBezTo>
                      <a:pt x="144398" y="88"/>
                      <a:pt x="146760" y="927"/>
                      <a:pt x="149338" y="2614"/>
                    </a:cubicBezTo>
                    <a:lnTo>
                      <a:pt x="149338" y="2508"/>
                    </a:lnTo>
                    <a:cubicBezTo>
                      <a:pt x="146764" y="833"/>
                      <a:pt x="144402" y="1"/>
                      <a:pt x="14221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1"/>
              <p:cNvSpPr/>
              <p:nvPr/>
            </p:nvSpPr>
            <p:spPr>
              <a:xfrm>
                <a:off x="4410063" y="3943275"/>
                <a:ext cx="3712625" cy="1033425"/>
              </a:xfrm>
              <a:custGeom>
                <a:avLst/>
                <a:gdLst/>
                <a:ahLst/>
                <a:cxnLst/>
                <a:rect l="l" t="t" r="r" b="b"/>
                <a:pathLst>
                  <a:path w="148505" h="41337" extrusionOk="0">
                    <a:moveTo>
                      <a:pt x="141732" y="1"/>
                    </a:moveTo>
                    <a:cubicBezTo>
                      <a:pt x="141506" y="1"/>
                      <a:pt x="141282" y="10"/>
                      <a:pt x="141060" y="27"/>
                    </a:cubicBezTo>
                    <a:cubicBezTo>
                      <a:pt x="135493" y="479"/>
                      <a:pt x="131731" y="6302"/>
                      <a:pt x="127748" y="12469"/>
                    </a:cubicBezTo>
                    <a:cubicBezTo>
                      <a:pt x="123535" y="18988"/>
                      <a:pt x="119181" y="25731"/>
                      <a:pt x="112355" y="26420"/>
                    </a:cubicBezTo>
                    <a:cubicBezTo>
                      <a:pt x="111977" y="26458"/>
                      <a:pt x="111595" y="26477"/>
                      <a:pt x="111208" y="26477"/>
                    </a:cubicBezTo>
                    <a:cubicBezTo>
                      <a:pt x="105688" y="26477"/>
                      <a:pt x="99219" y="22608"/>
                      <a:pt x="91472" y="14690"/>
                    </a:cubicBezTo>
                    <a:cubicBezTo>
                      <a:pt x="82827" y="5856"/>
                      <a:pt x="76367" y="1683"/>
                      <a:pt x="71292" y="1683"/>
                    </a:cubicBezTo>
                    <a:cubicBezTo>
                      <a:pt x="70914" y="1683"/>
                      <a:pt x="70543" y="1706"/>
                      <a:pt x="70180" y="1752"/>
                    </a:cubicBezTo>
                    <a:cubicBezTo>
                      <a:pt x="64858" y="2430"/>
                      <a:pt x="61748" y="7845"/>
                      <a:pt x="58147" y="14117"/>
                    </a:cubicBezTo>
                    <a:cubicBezTo>
                      <a:pt x="55343" y="19001"/>
                      <a:pt x="52166" y="24532"/>
                      <a:pt x="47474" y="28125"/>
                    </a:cubicBezTo>
                    <a:cubicBezTo>
                      <a:pt x="43909" y="30854"/>
                      <a:pt x="39800" y="32210"/>
                      <a:pt x="35039" y="32210"/>
                    </a:cubicBezTo>
                    <a:cubicBezTo>
                      <a:pt x="32635" y="32210"/>
                      <a:pt x="30066" y="31865"/>
                      <a:pt x="27316" y="31176"/>
                    </a:cubicBezTo>
                    <a:cubicBezTo>
                      <a:pt x="24005" y="30347"/>
                      <a:pt x="20946" y="29933"/>
                      <a:pt x="18144" y="29933"/>
                    </a:cubicBezTo>
                    <a:cubicBezTo>
                      <a:pt x="12556" y="29933"/>
                      <a:pt x="7996" y="31581"/>
                      <a:pt x="4528" y="34867"/>
                    </a:cubicBezTo>
                    <a:cubicBezTo>
                      <a:pt x="2721" y="36579"/>
                      <a:pt x="1208" y="38746"/>
                      <a:pt x="0" y="41337"/>
                    </a:cubicBezTo>
                    <a:lnTo>
                      <a:pt x="98" y="41337"/>
                    </a:lnTo>
                    <a:cubicBezTo>
                      <a:pt x="1300" y="38772"/>
                      <a:pt x="2802" y="36628"/>
                      <a:pt x="4591" y="34932"/>
                    </a:cubicBezTo>
                    <a:cubicBezTo>
                      <a:pt x="8042" y="31662"/>
                      <a:pt x="12581" y="30022"/>
                      <a:pt x="18147" y="30022"/>
                    </a:cubicBezTo>
                    <a:cubicBezTo>
                      <a:pt x="20940" y="30022"/>
                      <a:pt x="23992" y="30435"/>
                      <a:pt x="27294" y="31262"/>
                    </a:cubicBezTo>
                    <a:cubicBezTo>
                      <a:pt x="30052" y="31953"/>
                      <a:pt x="32630" y="32299"/>
                      <a:pt x="35040" y="32299"/>
                    </a:cubicBezTo>
                    <a:cubicBezTo>
                      <a:pt x="39820" y="32299"/>
                      <a:pt x="43946" y="30938"/>
                      <a:pt x="47527" y="28197"/>
                    </a:cubicBezTo>
                    <a:cubicBezTo>
                      <a:pt x="52235" y="24594"/>
                      <a:pt x="55415" y="19052"/>
                      <a:pt x="58224" y="14162"/>
                    </a:cubicBezTo>
                    <a:cubicBezTo>
                      <a:pt x="61813" y="7911"/>
                      <a:pt x="64913" y="2513"/>
                      <a:pt x="70191" y="1841"/>
                    </a:cubicBezTo>
                    <a:cubicBezTo>
                      <a:pt x="70552" y="1795"/>
                      <a:pt x="70919" y="1772"/>
                      <a:pt x="71295" y="1772"/>
                    </a:cubicBezTo>
                    <a:cubicBezTo>
                      <a:pt x="76340" y="1772"/>
                      <a:pt x="82781" y="5936"/>
                      <a:pt x="91407" y="14752"/>
                    </a:cubicBezTo>
                    <a:cubicBezTo>
                      <a:pt x="99171" y="22687"/>
                      <a:pt x="105660" y="26565"/>
                      <a:pt x="111203" y="26565"/>
                    </a:cubicBezTo>
                    <a:cubicBezTo>
                      <a:pt x="111204" y="26565"/>
                      <a:pt x="111205" y="26565"/>
                      <a:pt x="111206" y="26565"/>
                    </a:cubicBezTo>
                    <a:cubicBezTo>
                      <a:pt x="111595" y="26565"/>
                      <a:pt x="111982" y="26545"/>
                      <a:pt x="112362" y="26507"/>
                    </a:cubicBezTo>
                    <a:cubicBezTo>
                      <a:pt x="119230" y="25814"/>
                      <a:pt x="123597" y="19054"/>
                      <a:pt x="127820" y="12517"/>
                    </a:cubicBezTo>
                    <a:cubicBezTo>
                      <a:pt x="131790" y="6371"/>
                      <a:pt x="135540" y="564"/>
                      <a:pt x="141064" y="117"/>
                    </a:cubicBezTo>
                    <a:cubicBezTo>
                      <a:pt x="141286" y="99"/>
                      <a:pt x="141512" y="89"/>
                      <a:pt x="141740" y="89"/>
                    </a:cubicBezTo>
                    <a:cubicBezTo>
                      <a:pt x="143827" y="89"/>
                      <a:pt x="146073" y="859"/>
                      <a:pt x="148505" y="2415"/>
                    </a:cubicBezTo>
                    <a:lnTo>
                      <a:pt x="148505" y="2317"/>
                    </a:lnTo>
                    <a:cubicBezTo>
                      <a:pt x="146076" y="771"/>
                      <a:pt x="143827" y="1"/>
                      <a:pt x="14173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1"/>
              <p:cNvSpPr/>
              <p:nvPr/>
            </p:nvSpPr>
            <p:spPr>
              <a:xfrm>
                <a:off x="4431113" y="3969450"/>
                <a:ext cx="3691700" cy="1007250"/>
              </a:xfrm>
              <a:custGeom>
                <a:avLst/>
                <a:gdLst/>
                <a:ahLst/>
                <a:cxnLst/>
                <a:rect l="l" t="t" r="r" b="b"/>
                <a:pathLst>
                  <a:path w="147668" h="40290" extrusionOk="0">
                    <a:moveTo>
                      <a:pt x="141242" y="0"/>
                    </a:moveTo>
                    <a:cubicBezTo>
                      <a:pt x="141026" y="0"/>
                      <a:pt x="140813" y="9"/>
                      <a:pt x="140600" y="25"/>
                    </a:cubicBezTo>
                    <a:cubicBezTo>
                      <a:pt x="134958" y="461"/>
                      <a:pt x="131103" y="6425"/>
                      <a:pt x="127021" y="12740"/>
                    </a:cubicBezTo>
                    <a:cubicBezTo>
                      <a:pt x="122725" y="19389"/>
                      <a:pt x="118282" y="26261"/>
                      <a:pt x="111429" y="26902"/>
                    </a:cubicBezTo>
                    <a:cubicBezTo>
                      <a:pt x="111087" y="26933"/>
                      <a:pt x="110741" y="26949"/>
                      <a:pt x="110391" y="26949"/>
                    </a:cubicBezTo>
                    <a:cubicBezTo>
                      <a:pt x="104925" y="26949"/>
                      <a:pt x="98557" y="23058"/>
                      <a:pt x="90976" y="15084"/>
                    </a:cubicBezTo>
                    <a:cubicBezTo>
                      <a:pt x="82441" y="6105"/>
                      <a:pt x="76056" y="1872"/>
                      <a:pt x="71024" y="1872"/>
                    </a:cubicBezTo>
                    <a:cubicBezTo>
                      <a:pt x="70692" y="1872"/>
                      <a:pt x="70365" y="1891"/>
                      <a:pt x="70044" y="1928"/>
                    </a:cubicBezTo>
                    <a:cubicBezTo>
                      <a:pt x="64798" y="2529"/>
                      <a:pt x="61671" y="7846"/>
                      <a:pt x="58052" y="14004"/>
                    </a:cubicBezTo>
                    <a:cubicBezTo>
                      <a:pt x="55218" y="18825"/>
                      <a:pt x="52004" y="24291"/>
                      <a:pt x="47292" y="27818"/>
                    </a:cubicBezTo>
                    <a:cubicBezTo>
                      <a:pt x="43772" y="30451"/>
                      <a:pt x="39742" y="31761"/>
                      <a:pt x="35097" y="31761"/>
                    </a:cubicBezTo>
                    <a:cubicBezTo>
                      <a:pt x="32629" y="31761"/>
                      <a:pt x="29987" y="31391"/>
                      <a:pt x="27155" y="30653"/>
                    </a:cubicBezTo>
                    <a:cubicBezTo>
                      <a:pt x="23778" y="29773"/>
                      <a:pt x="20660" y="29334"/>
                      <a:pt x="17809" y="29334"/>
                    </a:cubicBezTo>
                    <a:cubicBezTo>
                      <a:pt x="12367" y="29334"/>
                      <a:pt x="7900" y="30934"/>
                      <a:pt x="4468" y="34122"/>
                    </a:cubicBezTo>
                    <a:cubicBezTo>
                      <a:pt x="2706" y="35759"/>
                      <a:pt x="1215" y="37824"/>
                      <a:pt x="1" y="40290"/>
                    </a:cubicBezTo>
                    <a:lnTo>
                      <a:pt x="102" y="40290"/>
                    </a:lnTo>
                    <a:cubicBezTo>
                      <a:pt x="1306" y="37852"/>
                      <a:pt x="2786" y="35809"/>
                      <a:pt x="4530" y="34187"/>
                    </a:cubicBezTo>
                    <a:cubicBezTo>
                      <a:pt x="7945" y="31013"/>
                      <a:pt x="12391" y="29421"/>
                      <a:pt x="17809" y="29421"/>
                    </a:cubicBezTo>
                    <a:cubicBezTo>
                      <a:pt x="20652" y="29421"/>
                      <a:pt x="23763" y="29859"/>
                      <a:pt x="27134" y="30738"/>
                    </a:cubicBezTo>
                    <a:cubicBezTo>
                      <a:pt x="29972" y="31477"/>
                      <a:pt x="32621" y="31847"/>
                      <a:pt x="35096" y="31847"/>
                    </a:cubicBezTo>
                    <a:cubicBezTo>
                      <a:pt x="39761" y="31847"/>
                      <a:pt x="43810" y="30531"/>
                      <a:pt x="47345" y="27885"/>
                    </a:cubicBezTo>
                    <a:cubicBezTo>
                      <a:pt x="52073" y="24349"/>
                      <a:pt x="55291" y="18876"/>
                      <a:pt x="58130" y="14047"/>
                    </a:cubicBezTo>
                    <a:cubicBezTo>
                      <a:pt x="61739" y="7911"/>
                      <a:pt x="64854" y="2612"/>
                      <a:pt x="70055" y="2014"/>
                    </a:cubicBezTo>
                    <a:cubicBezTo>
                      <a:pt x="70373" y="1978"/>
                      <a:pt x="70696" y="1959"/>
                      <a:pt x="71025" y="1959"/>
                    </a:cubicBezTo>
                    <a:cubicBezTo>
                      <a:pt x="76030" y="1959"/>
                      <a:pt x="82391" y="6184"/>
                      <a:pt x="90911" y="15143"/>
                    </a:cubicBezTo>
                    <a:cubicBezTo>
                      <a:pt x="98508" y="23134"/>
                      <a:pt x="104898" y="27037"/>
                      <a:pt x="110387" y="27037"/>
                    </a:cubicBezTo>
                    <a:cubicBezTo>
                      <a:pt x="110741" y="27037"/>
                      <a:pt x="111091" y="27020"/>
                      <a:pt x="111438" y="26988"/>
                    </a:cubicBezTo>
                    <a:cubicBezTo>
                      <a:pt x="118333" y="26345"/>
                      <a:pt x="122788" y="19451"/>
                      <a:pt x="127097" y="12784"/>
                    </a:cubicBezTo>
                    <a:cubicBezTo>
                      <a:pt x="131165" y="6489"/>
                      <a:pt x="135010" y="541"/>
                      <a:pt x="140608" y="110"/>
                    </a:cubicBezTo>
                    <a:cubicBezTo>
                      <a:pt x="140821" y="94"/>
                      <a:pt x="141035" y="84"/>
                      <a:pt x="141248" y="84"/>
                    </a:cubicBezTo>
                    <a:cubicBezTo>
                      <a:pt x="143244" y="84"/>
                      <a:pt x="145376" y="796"/>
                      <a:pt x="147667" y="2224"/>
                    </a:cubicBezTo>
                    <a:lnTo>
                      <a:pt x="147667" y="2116"/>
                    </a:lnTo>
                    <a:cubicBezTo>
                      <a:pt x="145376" y="702"/>
                      <a:pt x="143243" y="0"/>
                      <a:pt x="14124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1"/>
              <p:cNvSpPr/>
              <p:nvPr/>
            </p:nvSpPr>
            <p:spPr>
              <a:xfrm>
                <a:off x="4452488" y="3995575"/>
                <a:ext cx="3670325" cy="981200"/>
              </a:xfrm>
              <a:custGeom>
                <a:avLst/>
                <a:gdLst/>
                <a:ahLst/>
                <a:cxnLst/>
                <a:rect l="l" t="t" r="r" b="b"/>
                <a:pathLst>
                  <a:path w="146813" h="39248" extrusionOk="0">
                    <a:moveTo>
                      <a:pt x="140737" y="0"/>
                    </a:moveTo>
                    <a:cubicBezTo>
                      <a:pt x="140533" y="0"/>
                      <a:pt x="140331" y="8"/>
                      <a:pt x="140130" y="23"/>
                    </a:cubicBezTo>
                    <a:cubicBezTo>
                      <a:pt x="134412" y="440"/>
                      <a:pt x="130461" y="6547"/>
                      <a:pt x="126280" y="13015"/>
                    </a:cubicBezTo>
                    <a:cubicBezTo>
                      <a:pt x="121899" y="19791"/>
                      <a:pt x="117368" y="26796"/>
                      <a:pt x="110494" y="27387"/>
                    </a:cubicBezTo>
                    <a:cubicBezTo>
                      <a:pt x="110184" y="27413"/>
                      <a:pt x="109872" y="27427"/>
                      <a:pt x="109557" y="27427"/>
                    </a:cubicBezTo>
                    <a:cubicBezTo>
                      <a:pt x="104141" y="27427"/>
                      <a:pt x="97880" y="23509"/>
                      <a:pt x="90465" y="15482"/>
                    </a:cubicBezTo>
                    <a:cubicBezTo>
                      <a:pt x="82044" y="6363"/>
                      <a:pt x="75746" y="2061"/>
                      <a:pt x="70753" y="2061"/>
                    </a:cubicBezTo>
                    <a:cubicBezTo>
                      <a:pt x="70462" y="2061"/>
                      <a:pt x="70175" y="2076"/>
                      <a:pt x="69892" y="2105"/>
                    </a:cubicBezTo>
                    <a:cubicBezTo>
                      <a:pt x="64721" y="2633"/>
                      <a:pt x="61579" y="7851"/>
                      <a:pt x="57943" y="13894"/>
                    </a:cubicBezTo>
                    <a:cubicBezTo>
                      <a:pt x="55074" y="18655"/>
                      <a:pt x="51825" y="24051"/>
                      <a:pt x="47093" y="27511"/>
                    </a:cubicBezTo>
                    <a:cubicBezTo>
                      <a:pt x="43620" y="30051"/>
                      <a:pt x="39667" y="31315"/>
                      <a:pt x="35136" y="31315"/>
                    </a:cubicBezTo>
                    <a:cubicBezTo>
                      <a:pt x="32603" y="31315"/>
                      <a:pt x="29889" y="30920"/>
                      <a:pt x="26978" y="30133"/>
                    </a:cubicBezTo>
                    <a:cubicBezTo>
                      <a:pt x="23535" y="29201"/>
                      <a:pt x="20358" y="28736"/>
                      <a:pt x="17458" y="28736"/>
                    </a:cubicBezTo>
                    <a:cubicBezTo>
                      <a:pt x="12161" y="28736"/>
                      <a:pt x="7786" y="30288"/>
                      <a:pt x="4390" y="33383"/>
                    </a:cubicBezTo>
                    <a:cubicBezTo>
                      <a:pt x="2678" y="34944"/>
                      <a:pt x="1211" y="36909"/>
                      <a:pt x="0" y="39248"/>
                    </a:cubicBezTo>
                    <a:lnTo>
                      <a:pt x="101" y="39248"/>
                    </a:lnTo>
                    <a:cubicBezTo>
                      <a:pt x="1303" y="36936"/>
                      <a:pt x="2756" y="34994"/>
                      <a:pt x="4451" y="33450"/>
                    </a:cubicBezTo>
                    <a:cubicBezTo>
                      <a:pt x="7828" y="30370"/>
                      <a:pt x="12182" y="28827"/>
                      <a:pt x="17456" y="28827"/>
                    </a:cubicBezTo>
                    <a:cubicBezTo>
                      <a:pt x="20349" y="28827"/>
                      <a:pt x="23517" y="29291"/>
                      <a:pt x="26953" y="30220"/>
                    </a:cubicBezTo>
                    <a:cubicBezTo>
                      <a:pt x="29872" y="31011"/>
                      <a:pt x="32594" y="31407"/>
                      <a:pt x="35134" y="31407"/>
                    </a:cubicBezTo>
                    <a:cubicBezTo>
                      <a:pt x="39683" y="31407"/>
                      <a:pt x="43653" y="30137"/>
                      <a:pt x="47143" y="27584"/>
                    </a:cubicBezTo>
                    <a:cubicBezTo>
                      <a:pt x="51890" y="24115"/>
                      <a:pt x="55145" y="18709"/>
                      <a:pt x="58016" y="13943"/>
                    </a:cubicBezTo>
                    <a:cubicBezTo>
                      <a:pt x="61642" y="7920"/>
                      <a:pt x="64772" y="2719"/>
                      <a:pt x="69899" y="2196"/>
                    </a:cubicBezTo>
                    <a:cubicBezTo>
                      <a:pt x="70176" y="2168"/>
                      <a:pt x="70458" y="2153"/>
                      <a:pt x="70743" y="2153"/>
                    </a:cubicBezTo>
                    <a:cubicBezTo>
                      <a:pt x="75711" y="2153"/>
                      <a:pt x="81990" y="6441"/>
                      <a:pt x="90399" y="15547"/>
                    </a:cubicBezTo>
                    <a:cubicBezTo>
                      <a:pt x="97828" y="23591"/>
                      <a:pt x="104102" y="27521"/>
                      <a:pt x="109549" y="27521"/>
                    </a:cubicBezTo>
                    <a:cubicBezTo>
                      <a:pt x="109869" y="27521"/>
                      <a:pt x="110186" y="27507"/>
                      <a:pt x="110500" y="27480"/>
                    </a:cubicBezTo>
                    <a:cubicBezTo>
                      <a:pt x="117418" y="26885"/>
                      <a:pt x="121959" y="19862"/>
                      <a:pt x="126353" y="13067"/>
                    </a:cubicBezTo>
                    <a:cubicBezTo>
                      <a:pt x="130523" y="6619"/>
                      <a:pt x="134460" y="530"/>
                      <a:pt x="140134" y="116"/>
                    </a:cubicBezTo>
                    <a:cubicBezTo>
                      <a:pt x="140334" y="102"/>
                      <a:pt x="140537" y="94"/>
                      <a:pt x="140741" y="94"/>
                    </a:cubicBezTo>
                    <a:cubicBezTo>
                      <a:pt x="142642" y="94"/>
                      <a:pt x="144660" y="747"/>
                      <a:pt x="146812" y="2046"/>
                    </a:cubicBezTo>
                    <a:lnTo>
                      <a:pt x="146812" y="1941"/>
                    </a:lnTo>
                    <a:cubicBezTo>
                      <a:pt x="144662" y="645"/>
                      <a:pt x="142643" y="0"/>
                      <a:pt x="14073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1"/>
              <p:cNvSpPr/>
              <p:nvPr/>
            </p:nvSpPr>
            <p:spPr>
              <a:xfrm>
                <a:off x="4474138" y="4021675"/>
                <a:ext cx="3648725" cy="954950"/>
              </a:xfrm>
              <a:custGeom>
                <a:avLst/>
                <a:gdLst/>
                <a:ahLst/>
                <a:cxnLst/>
                <a:rect l="l" t="t" r="r" b="b"/>
                <a:pathLst>
                  <a:path w="145949" h="38198" extrusionOk="0">
                    <a:moveTo>
                      <a:pt x="140208" y="1"/>
                    </a:moveTo>
                    <a:cubicBezTo>
                      <a:pt x="140019" y="1"/>
                      <a:pt x="139831" y="7"/>
                      <a:pt x="139645" y="20"/>
                    </a:cubicBezTo>
                    <a:cubicBezTo>
                      <a:pt x="133852" y="418"/>
                      <a:pt x="129809" y="6671"/>
                      <a:pt x="125526" y="13289"/>
                    </a:cubicBezTo>
                    <a:cubicBezTo>
                      <a:pt x="121061" y="20191"/>
                      <a:pt x="116443" y="27328"/>
                      <a:pt x="109550" y="27869"/>
                    </a:cubicBezTo>
                    <a:cubicBezTo>
                      <a:pt x="109271" y="27891"/>
                      <a:pt x="108990" y="27902"/>
                      <a:pt x="108707" y="27902"/>
                    </a:cubicBezTo>
                    <a:cubicBezTo>
                      <a:pt x="103337" y="27902"/>
                      <a:pt x="97190" y="23958"/>
                      <a:pt x="89944" y="15876"/>
                    </a:cubicBezTo>
                    <a:cubicBezTo>
                      <a:pt x="81632" y="6605"/>
                      <a:pt x="75409" y="2246"/>
                      <a:pt x="70458" y="2246"/>
                    </a:cubicBezTo>
                    <a:cubicBezTo>
                      <a:pt x="70212" y="2246"/>
                      <a:pt x="69969" y="2257"/>
                      <a:pt x="69730" y="2278"/>
                    </a:cubicBezTo>
                    <a:cubicBezTo>
                      <a:pt x="64635" y="2733"/>
                      <a:pt x="61478" y="7853"/>
                      <a:pt x="57822" y="13780"/>
                    </a:cubicBezTo>
                    <a:cubicBezTo>
                      <a:pt x="54923" y="18481"/>
                      <a:pt x="51637" y="23809"/>
                      <a:pt x="46886" y="27200"/>
                    </a:cubicBezTo>
                    <a:cubicBezTo>
                      <a:pt x="43458" y="29648"/>
                      <a:pt x="39582" y="30866"/>
                      <a:pt x="35163" y="30866"/>
                    </a:cubicBezTo>
                    <a:cubicBezTo>
                      <a:pt x="32567" y="30866"/>
                      <a:pt x="29784" y="30446"/>
                      <a:pt x="26794" y="29607"/>
                    </a:cubicBezTo>
                    <a:cubicBezTo>
                      <a:pt x="23286" y="28622"/>
                      <a:pt x="20054" y="28130"/>
                      <a:pt x="17106" y="28130"/>
                    </a:cubicBezTo>
                    <a:cubicBezTo>
                      <a:pt x="11949" y="28130"/>
                      <a:pt x="7665" y="29635"/>
                      <a:pt x="4307" y="32637"/>
                    </a:cubicBezTo>
                    <a:cubicBezTo>
                      <a:pt x="2645" y="34123"/>
                      <a:pt x="1206" y="35986"/>
                      <a:pt x="0" y="38198"/>
                    </a:cubicBezTo>
                    <a:lnTo>
                      <a:pt x="101" y="38198"/>
                    </a:lnTo>
                    <a:cubicBezTo>
                      <a:pt x="1298" y="36011"/>
                      <a:pt x="2723" y="34173"/>
                      <a:pt x="4366" y="32703"/>
                    </a:cubicBezTo>
                    <a:cubicBezTo>
                      <a:pt x="7707" y="29717"/>
                      <a:pt x="11971" y="28221"/>
                      <a:pt x="17106" y="28221"/>
                    </a:cubicBezTo>
                    <a:cubicBezTo>
                      <a:pt x="20046" y="28221"/>
                      <a:pt x="23271" y="28711"/>
                      <a:pt x="26771" y="29693"/>
                    </a:cubicBezTo>
                    <a:cubicBezTo>
                      <a:pt x="29769" y="30535"/>
                      <a:pt x="32561" y="30956"/>
                      <a:pt x="35165" y="30956"/>
                    </a:cubicBezTo>
                    <a:cubicBezTo>
                      <a:pt x="39602" y="30956"/>
                      <a:pt x="43495" y="29732"/>
                      <a:pt x="46938" y="27274"/>
                    </a:cubicBezTo>
                    <a:cubicBezTo>
                      <a:pt x="51704" y="23870"/>
                      <a:pt x="54995" y="18534"/>
                      <a:pt x="57898" y="13828"/>
                    </a:cubicBezTo>
                    <a:cubicBezTo>
                      <a:pt x="61543" y="7919"/>
                      <a:pt x="64688" y="2817"/>
                      <a:pt x="69738" y="2366"/>
                    </a:cubicBezTo>
                    <a:cubicBezTo>
                      <a:pt x="69977" y="2344"/>
                      <a:pt x="70219" y="2333"/>
                      <a:pt x="70465" y="2333"/>
                    </a:cubicBezTo>
                    <a:cubicBezTo>
                      <a:pt x="75386" y="2333"/>
                      <a:pt x="81587" y="6689"/>
                      <a:pt x="89879" y="15935"/>
                    </a:cubicBezTo>
                    <a:cubicBezTo>
                      <a:pt x="97144" y="24036"/>
                      <a:pt x="103315" y="27991"/>
                      <a:pt x="108710" y="27991"/>
                    </a:cubicBezTo>
                    <a:cubicBezTo>
                      <a:pt x="108995" y="27991"/>
                      <a:pt x="109278" y="27981"/>
                      <a:pt x="109559" y="27960"/>
                    </a:cubicBezTo>
                    <a:cubicBezTo>
                      <a:pt x="116496" y="27415"/>
                      <a:pt x="121126" y="20257"/>
                      <a:pt x="125604" y="13337"/>
                    </a:cubicBezTo>
                    <a:cubicBezTo>
                      <a:pt x="129874" y="6738"/>
                      <a:pt x="133907" y="503"/>
                      <a:pt x="139653" y="108"/>
                    </a:cubicBezTo>
                    <a:cubicBezTo>
                      <a:pt x="139842" y="95"/>
                      <a:pt x="140033" y="87"/>
                      <a:pt x="140223" y="87"/>
                    </a:cubicBezTo>
                    <a:cubicBezTo>
                      <a:pt x="142029" y="87"/>
                      <a:pt x="143932" y="674"/>
                      <a:pt x="145949" y="1854"/>
                    </a:cubicBezTo>
                    <a:lnTo>
                      <a:pt x="145949" y="1760"/>
                    </a:lnTo>
                    <a:cubicBezTo>
                      <a:pt x="143927" y="588"/>
                      <a:pt x="142020" y="1"/>
                      <a:pt x="14020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1"/>
              <p:cNvSpPr/>
              <p:nvPr/>
            </p:nvSpPr>
            <p:spPr>
              <a:xfrm>
                <a:off x="4495913" y="4047800"/>
                <a:ext cx="3626850" cy="928900"/>
              </a:xfrm>
              <a:custGeom>
                <a:avLst/>
                <a:gdLst/>
                <a:ahLst/>
                <a:cxnLst/>
                <a:rect l="l" t="t" r="r" b="b"/>
                <a:pathLst>
                  <a:path w="145074" h="37156" extrusionOk="0">
                    <a:moveTo>
                      <a:pt x="139693" y="0"/>
                    </a:moveTo>
                    <a:cubicBezTo>
                      <a:pt x="139512" y="0"/>
                      <a:pt x="139332" y="6"/>
                      <a:pt x="139152" y="18"/>
                    </a:cubicBezTo>
                    <a:cubicBezTo>
                      <a:pt x="133291" y="397"/>
                      <a:pt x="129151" y="6794"/>
                      <a:pt x="124767" y="13567"/>
                    </a:cubicBezTo>
                    <a:cubicBezTo>
                      <a:pt x="120216" y="20596"/>
                      <a:pt x="115511" y="27865"/>
                      <a:pt x="108604" y="28356"/>
                    </a:cubicBezTo>
                    <a:cubicBezTo>
                      <a:pt x="108359" y="28373"/>
                      <a:pt x="108111" y="28382"/>
                      <a:pt x="107862" y="28382"/>
                    </a:cubicBezTo>
                    <a:cubicBezTo>
                      <a:pt x="102544" y="28382"/>
                      <a:pt x="96500" y="24414"/>
                      <a:pt x="89415" y="16274"/>
                    </a:cubicBezTo>
                    <a:cubicBezTo>
                      <a:pt x="81222" y="6856"/>
                      <a:pt x="75073" y="2434"/>
                      <a:pt x="70164" y="2434"/>
                    </a:cubicBezTo>
                    <a:cubicBezTo>
                      <a:pt x="69960" y="2434"/>
                      <a:pt x="69758" y="2442"/>
                      <a:pt x="69558" y="2457"/>
                    </a:cubicBezTo>
                    <a:cubicBezTo>
                      <a:pt x="64538" y="2843"/>
                      <a:pt x="61366" y="7862"/>
                      <a:pt x="57691" y="13676"/>
                    </a:cubicBezTo>
                    <a:cubicBezTo>
                      <a:pt x="54761" y="18315"/>
                      <a:pt x="51440" y="23572"/>
                      <a:pt x="46666" y="26899"/>
                    </a:cubicBezTo>
                    <a:cubicBezTo>
                      <a:pt x="43288" y="29255"/>
                      <a:pt x="39490" y="30428"/>
                      <a:pt x="35183" y="30428"/>
                    </a:cubicBezTo>
                    <a:cubicBezTo>
                      <a:pt x="32521" y="30428"/>
                      <a:pt x="29666" y="29980"/>
                      <a:pt x="26596" y="29087"/>
                    </a:cubicBezTo>
                    <a:cubicBezTo>
                      <a:pt x="23027" y="28048"/>
                      <a:pt x="19741" y="27529"/>
                      <a:pt x="16748" y="27529"/>
                    </a:cubicBezTo>
                    <a:cubicBezTo>
                      <a:pt x="11727" y="27529"/>
                      <a:pt x="7532" y="28988"/>
                      <a:pt x="4212" y="31898"/>
                    </a:cubicBezTo>
                    <a:cubicBezTo>
                      <a:pt x="2603" y="33308"/>
                      <a:pt x="1198" y="35069"/>
                      <a:pt x="1" y="37156"/>
                    </a:cubicBezTo>
                    <a:lnTo>
                      <a:pt x="106" y="37156"/>
                    </a:lnTo>
                    <a:cubicBezTo>
                      <a:pt x="1291" y="35097"/>
                      <a:pt x="2682" y="33360"/>
                      <a:pt x="4271" y="31966"/>
                    </a:cubicBezTo>
                    <a:cubicBezTo>
                      <a:pt x="7575" y="29071"/>
                      <a:pt x="11751" y="27620"/>
                      <a:pt x="16750" y="27620"/>
                    </a:cubicBezTo>
                    <a:cubicBezTo>
                      <a:pt x="19734" y="27620"/>
                      <a:pt x="23012" y="28137"/>
                      <a:pt x="26573" y="29173"/>
                    </a:cubicBezTo>
                    <a:cubicBezTo>
                      <a:pt x="29651" y="30068"/>
                      <a:pt x="32515" y="30517"/>
                      <a:pt x="35184" y="30517"/>
                    </a:cubicBezTo>
                    <a:cubicBezTo>
                      <a:pt x="39508" y="30517"/>
                      <a:pt x="43323" y="29339"/>
                      <a:pt x="46718" y="26972"/>
                    </a:cubicBezTo>
                    <a:cubicBezTo>
                      <a:pt x="51506" y="23635"/>
                      <a:pt x="54833" y="18369"/>
                      <a:pt x="57768" y="13724"/>
                    </a:cubicBezTo>
                    <a:cubicBezTo>
                      <a:pt x="61428" y="7929"/>
                      <a:pt x="64588" y="2925"/>
                      <a:pt x="69563" y="2545"/>
                    </a:cubicBezTo>
                    <a:cubicBezTo>
                      <a:pt x="69763" y="2530"/>
                      <a:pt x="69963" y="2522"/>
                      <a:pt x="70166" y="2522"/>
                    </a:cubicBezTo>
                    <a:cubicBezTo>
                      <a:pt x="75049" y="2522"/>
                      <a:pt x="81169" y="6936"/>
                      <a:pt x="89348" y="16331"/>
                    </a:cubicBezTo>
                    <a:cubicBezTo>
                      <a:pt x="96448" y="24490"/>
                      <a:pt x="102513" y="28469"/>
                      <a:pt x="107858" y="28469"/>
                    </a:cubicBezTo>
                    <a:cubicBezTo>
                      <a:pt x="108110" y="28469"/>
                      <a:pt x="108360" y="28461"/>
                      <a:pt x="108607" y="28442"/>
                    </a:cubicBezTo>
                    <a:cubicBezTo>
                      <a:pt x="115559" y="27950"/>
                      <a:pt x="120277" y="20661"/>
                      <a:pt x="124839" y="13613"/>
                    </a:cubicBezTo>
                    <a:cubicBezTo>
                      <a:pt x="129210" y="6860"/>
                      <a:pt x="133340" y="481"/>
                      <a:pt x="139156" y="105"/>
                    </a:cubicBezTo>
                    <a:cubicBezTo>
                      <a:pt x="139333" y="95"/>
                      <a:pt x="139510" y="88"/>
                      <a:pt x="139690" y="88"/>
                    </a:cubicBezTo>
                    <a:cubicBezTo>
                      <a:pt x="141400" y="88"/>
                      <a:pt x="143189" y="620"/>
                      <a:pt x="145074" y="1682"/>
                    </a:cubicBezTo>
                    <a:lnTo>
                      <a:pt x="145074" y="1574"/>
                    </a:lnTo>
                    <a:cubicBezTo>
                      <a:pt x="143194" y="523"/>
                      <a:pt x="141406" y="0"/>
                      <a:pt x="13969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1"/>
              <p:cNvSpPr/>
              <p:nvPr/>
            </p:nvSpPr>
            <p:spPr>
              <a:xfrm>
                <a:off x="4518313" y="4073875"/>
                <a:ext cx="3604525" cy="902875"/>
              </a:xfrm>
              <a:custGeom>
                <a:avLst/>
                <a:gdLst/>
                <a:ahLst/>
                <a:cxnLst/>
                <a:rect l="l" t="t" r="r" b="b"/>
                <a:pathLst>
                  <a:path w="144181" h="36115" extrusionOk="0">
                    <a:moveTo>
                      <a:pt x="139134" y="1"/>
                    </a:moveTo>
                    <a:cubicBezTo>
                      <a:pt x="138967" y="1"/>
                      <a:pt x="138801" y="6"/>
                      <a:pt x="138636" y="16"/>
                    </a:cubicBezTo>
                    <a:cubicBezTo>
                      <a:pt x="132707" y="376"/>
                      <a:pt x="128468" y="6917"/>
                      <a:pt x="123983" y="13846"/>
                    </a:cubicBezTo>
                    <a:cubicBezTo>
                      <a:pt x="119347" y="21003"/>
                      <a:pt x="114555" y="28403"/>
                      <a:pt x="107638" y="28840"/>
                    </a:cubicBezTo>
                    <a:cubicBezTo>
                      <a:pt x="107422" y="28855"/>
                      <a:pt x="107206" y="28862"/>
                      <a:pt x="106986" y="28862"/>
                    </a:cubicBezTo>
                    <a:cubicBezTo>
                      <a:pt x="101719" y="28862"/>
                      <a:pt x="95782" y="24865"/>
                      <a:pt x="88866" y="16672"/>
                    </a:cubicBezTo>
                    <a:cubicBezTo>
                      <a:pt x="80787" y="7104"/>
                      <a:pt x="74727" y="2619"/>
                      <a:pt x="69856" y="2619"/>
                    </a:cubicBezTo>
                    <a:cubicBezTo>
                      <a:pt x="69690" y="2619"/>
                      <a:pt x="69528" y="2624"/>
                      <a:pt x="69364" y="2635"/>
                    </a:cubicBezTo>
                    <a:cubicBezTo>
                      <a:pt x="64419" y="2947"/>
                      <a:pt x="61231" y="7872"/>
                      <a:pt x="57542" y="13574"/>
                    </a:cubicBezTo>
                    <a:cubicBezTo>
                      <a:pt x="54579" y="18149"/>
                      <a:pt x="51222" y="23339"/>
                      <a:pt x="46431" y="26598"/>
                    </a:cubicBezTo>
                    <a:cubicBezTo>
                      <a:pt x="43099" y="28863"/>
                      <a:pt x="39377" y="29992"/>
                      <a:pt x="35180" y="29992"/>
                    </a:cubicBezTo>
                    <a:cubicBezTo>
                      <a:pt x="32456" y="29992"/>
                      <a:pt x="29532" y="29517"/>
                      <a:pt x="26384" y="28569"/>
                    </a:cubicBezTo>
                    <a:cubicBezTo>
                      <a:pt x="22756" y="27475"/>
                      <a:pt x="19417" y="26929"/>
                      <a:pt x="16379" y="26929"/>
                    </a:cubicBezTo>
                    <a:cubicBezTo>
                      <a:pt x="11491" y="26929"/>
                      <a:pt x="7383" y="28342"/>
                      <a:pt x="4102" y="31163"/>
                    </a:cubicBezTo>
                    <a:cubicBezTo>
                      <a:pt x="2551" y="32497"/>
                      <a:pt x="1182" y="34154"/>
                      <a:pt x="1" y="36114"/>
                    </a:cubicBezTo>
                    <a:lnTo>
                      <a:pt x="106" y="36114"/>
                    </a:lnTo>
                    <a:cubicBezTo>
                      <a:pt x="1275" y="34181"/>
                      <a:pt x="2627" y="32547"/>
                      <a:pt x="4162" y="31229"/>
                    </a:cubicBezTo>
                    <a:cubicBezTo>
                      <a:pt x="7426" y="28423"/>
                      <a:pt x="11515" y="27017"/>
                      <a:pt x="16382" y="27017"/>
                    </a:cubicBezTo>
                    <a:cubicBezTo>
                      <a:pt x="19411" y="27017"/>
                      <a:pt x="22741" y="27562"/>
                      <a:pt x="26360" y="28652"/>
                    </a:cubicBezTo>
                    <a:cubicBezTo>
                      <a:pt x="29516" y="29603"/>
                      <a:pt x="32449" y="30080"/>
                      <a:pt x="35182" y="30080"/>
                    </a:cubicBezTo>
                    <a:cubicBezTo>
                      <a:pt x="39397" y="30080"/>
                      <a:pt x="43136" y="28946"/>
                      <a:pt x="46482" y="26670"/>
                    </a:cubicBezTo>
                    <a:cubicBezTo>
                      <a:pt x="51291" y="23399"/>
                      <a:pt x="54652" y="18205"/>
                      <a:pt x="57620" y="13620"/>
                    </a:cubicBezTo>
                    <a:cubicBezTo>
                      <a:pt x="61296" y="7938"/>
                      <a:pt x="64473" y="3032"/>
                      <a:pt x="69371" y="2722"/>
                    </a:cubicBezTo>
                    <a:cubicBezTo>
                      <a:pt x="69532" y="2710"/>
                      <a:pt x="69694" y="2707"/>
                      <a:pt x="69858" y="2707"/>
                    </a:cubicBezTo>
                    <a:cubicBezTo>
                      <a:pt x="74700" y="2707"/>
                      <a:pt x="80741" y="7183"/>
                      <a:pt x="88798" y="16730"/>
                    </a:cubicBezTo>
                    <a:cubicBezTo>
                      <a:pt x="95736" y="24943"/>
                      <a:pt x="101700" y="28950"/>
                      <a:pt x="106991" y="28950"/>
                    </a:cubicBezTo>
                    <a:cubicBezTo>
                      <a:pt x="107210" y="28950"/>
                      <a:pt x="107428" y="28943"/>
                      <a:pt x="107645" y="28930"/>
                    </a:cubicBezTo>
                    <a:cubicBezTo>
                      <a:pt x="114607" y="28489"/>
                      <a:pt x="119412" y="21069"/>
                      <a:pt x="124058" y="13893"/>
                    </a:cubicBezTo>
                    <a:cubicBezTo>
                      <a:pt x="128531" y="6986"/>
                      <a:pt x="132757" y="462"/>
                      <a:pt x="138643" y="104"/>
                    </a:cubicBezTo>
                    <a:cubicBezTo>
                      <a:pt x="138803" y="94"/>
                      <a:pt x="138964" y="89"/>
                      <a:pt x="139126" y="89"/>
                    </a:cubicBezTo>
                    <a:cubicBezTo>
                      <a:pt x="140741" y="89"/>
                      <a:pt x="142422" y="566"/>
                      <a:pt x="144180" y="1515"/>
                    </a:cubicBezTo>
                    <a:lnTo>
                      <a:pt x="144180" y="1414"/>
                    </a:lnTo>
                    <a:cubicBezTo>
                      <a:pt x="142426" y="474"/>
                      <a:pt x="140748" y="1"/>
                      <a:pt x="1391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1"/>
              <p:cNvSpPr/>
              <p:nvPr/>
            </p:nvSpPr>
            <p:spPr>
              <a:xfrm>
                <a:off x="4540788" y="4099950"/>
                <a:ext cx="3582025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143281" h="35070" extrusionOk="0">
                    <a:moveTo>
                      <a:pt x="138573" y="0"/>
                    </a:moveTo>
                    <a:cubicBezTo>
                      <a:pt x="138420" y="0"/>
                      <a:pt x="138267" y="4"/>
                      <a:pt x="138115" y="13"/>
                    </a:cubicBezTo>
                    <a:cubicBezTo>
                      <a:pt x="132119" y="351"/>
                      <a:pt x="127783" y="7041"/>
                      <a:pt x="123194" y="14125"/>
                    </a:cubicBezTo>
                    <a:cubicBezTo>
                      <a:pt x="118476" y="21408"/>
                      <a:pt x="113594" y="28939"/>
                      <a:pt x="106673" y="29325"/>
                    </a:cubicBezTo>
                    <a:cubicBezTo>
                      <a:pt x="106487" y="29335"/>
                      <a:pt x="106300" y="29341"/>
                      <a:pt x="106115" y="29341"/>
                    </a:cubicBezTo>
                    <a:cubicBezTo>
                      <a:pt x="100898" y="29341"/>
                      <a:pt x="95065" y="25319"/>
                      <a:pt x="88312" y="17070"/>
                    </a:cubicBezTo>
                    <a:cubicBezTo>
                      <a:pt x="80355" y="7353"/>
                      <a:pt x="74376" y="2802"/>
                      <a:pt x="69545" y="2802"/>
                    </a:cubicBezTo>
                    <a:cubicBezTo>
                      <a:pt x="69417" y="2802"/>
                      <a:pt x="69292" y="2805"/>
                      <a:pt x="69165" y="2811"/>
                    </a:cubicBezTo>
                    <a:cubicBezTo>
                      <a:pt x="64296" y="3055"/>
                      <a:pt x="61095" y="7881"/>
                      <a:pt x="57389" y="13470"/>
                    </a:cubicBezTo>
                    <a:cubicBezTo>
                      <a:pt x="54396" y="17985"/>
                      <a:pt x="51002" y="23103"/>
                      <a:pt x="46190" y="26293"/>
                    </a:cubicBezTo>
                    <a:cubicBezTo>
                      <a:pt x="42907" y="28470"/>
                      <a:pt x="39260" y="29555"/>
                      <a:pt x="35169" y="29555"/>
                    </a:cubicBezTo>
                    <a:cubicBezTo>
                      <a:pt x="32382" y="29555"/>
                      <a:pt x="29390" y="29051"/>
                      <a:pt x="26166" y="28046"/>
                    </a:cubicBezTo>
                    <a:cubicBezTo>
                      <a:pt x="22481" y="26897"/>
                      <a:pt x="19091" y="26323"/>
                      <a:pt x="16009" y="26323"/>
                    </a:cubicBezTo>
                    <a:cubicBezTo>
                      <a:pt x="11251" y="26323"/>
                      <a:pt x="7228" y="27691"/>
                      <a:pt x="3987" y="30424"/>
                    </a:cubicBezTo>
                    <a:cubicBezTo>
                      <a:pt x="2495" y="31682"/>
                      <a:pt x="1162" y="33236"/>
                      <a:pt x="1" y="35070"/>
                    </a:cubicBezTo>
                    <a:lnTo>
                      <a:pt x="107" y="35070"/>
                    </a:lnTo>
                    <a:cubicBezTo>
                      <a:pt x="1255" y="33265"/>
                      <a:pt x="2570" y="31733"/>
                      <a:pt x="4043" y="30491"/>
                    </a:cubicBezTo>
                    <a:cubicBezTo>
                      <a:pt x="7267" y="27774"/>
                      <a:pt x="11272" y="26412"/>
                      <a:pt x="16010" y="26412"/>
                    </a:cubicBezTo>
                    <a:cubicBezTo>
                      <a:pt x="19082" y="26412"/>
                      <a:pt x="22463" y="26985"/>
                      <a:pt x="26140" y="28131"/>
                    </a:cubicBezTo>
                    <a:cubicBezTo>
                      <a:pt x="29374" y="29140"/>
                      <a:pt x="32376" y="29645"/>
                      <a:pt x="35172" y="29645"/>
                    </a:cubicBezTo>
                    <a:cubicBezTo>
                      <a:pt x="39279" y="29645"/>
                      <a:pt x="42942" y="28555"/>
                      <a:pt x="46238" y="26368"/>
                    </a:cubicBezTo>
                    <a:cubicBezTo>
                      <a:pt x="51066" y="23164"/>
                      <a:pt x="54464" y="18041"/>
                      <a:pt x="57463" y="13519"/>
                    </a:cubicBezTo>
                    <a:cubicBezTo>
                      <a:pt x="61155" y="7951"/>
                      <a:pt x="64345" y="3141"/>
                      <a:pt x="69169" y="2898"/>
                    </a:cubicBezTo>
                    <a:cubicBezTo>
                      <a:pt x="69293" y="2891"/>
                      <a:pt x="69420" y="2890"/>
                      <a:pt x="69545" y="2890"/>
                    </a:cubicBezTo>
                    <a:cubicBezTo>
                      <a:pt x="74347" y="2890"/>
                      <a:pt x="80305" y="7429"/>
                      <a:pt x="88243" y="17126"/>
                    </a:cubicBezTo>
                    <a:cubicBezTo>
                      <a:pt x="95015" y="25397"/>
                      <a:pt x="100869" y="29428"/>
                      <a:pt x="106115" y="29428"/>
                    </a:cubicBezTo>
                    <a:cubicBezTo>
                      <a:pt x="106303" y="29428"/>
                      <a:pt x="106490" y="29424"/>
                      <a:pt x="106677" y="29413"/>
                    </a:cubicBezTo>
                    <a:cubicBezTo>
                      <a:pt x="113646" y="29024"/>
                      <a:pt x="118539" y="21474"/>
                      <a:pt x="123268" y="14172"/>
                    </a:cubicBezTo>
                    <a:cubicBezTo>
                      <a:pt x="127847" y="7108"/>
                      <a:pt x="132169" y="436"/>
                      <a:pt x="138119" y="99"/>
                    </a:cubicBezTo>
                    <a:cubicBezTo>
                      <a:pt x="138272" y="91"/>
                      <a:pt x="138426" y="86"/>
                      <a:pt x="138580" y="86"/>
                    </a:cubicBezTo>
                    <a:cubicBezTo>
                      <a:pt x="140091" y="86"/>
                      <a:pt x="141655" y="502"/>
                      <a:pt x="143280" y="1342"/>
                    </a:cubicBezTo>
                    <a:lnTo>
                      <a:pt x="143280" y="1250"/>
                    </a:lnTo>
                    <a:cubicBezTo>
                      <a:pt x="141654" y="419"/>
                      <a:pt x="140088" y="0"/>
                      <a:pt x="13857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1"/>
              <p:cNvSpPr/>
              <p:nvPr/>
            </p:nvSpPr>
            <p:spPr>
              <a:xfrm>
                <a:off x="4563763" y="4126000"/>
                <a:ext cx="35591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4" h="34028" extrusionOk="0">
                    <a:moveTo>
                      <a:pt x="137986" y="1"/>
                    </a:moveTo>
                    <a:cubicBezTo>
                      <a:pt x="137848" y="1"/>
                      <a:pt x="137710" y="4"/>
                      <a:pt x="137573" y="11"/>
                    </a:cubicBezTo>
                    <a:cubicBezTo>
                      <a:pt x="131512" y="327"/>
                      <a:pt x="127079" y="7167"/>
                      <a:pt x="122384" y="14409"/>
                    </a:cubicBezTo>
                    <a:cubicBezTo>
                      <a:pt x="117581" y="21818"/>
                      <a:pt x="112616" y="29480"/>
                      <a:pt x="105690" y="29812"/>
                    </a:cubicBezTo>
                    <a:cubicBezTo>
                      <a:pt x="105534" y="29819"/>
                      <a:pt x="105377" y="29822"/>
                      <a:pt x="105222" y="29822"/>
                    </a:cubicBezTo>
                    <a:cubicBezTo>
                      <a:pt x="100052" y="29822"/>
                      <a:pt x="94328" y="25774"/>
                      <a:pt x="87739" y="17468"/>
                    </a:cubicBezTo>
                    <a:cubicBezTo>
                      <a:pt x="79907" y="7600"/>
                      <a:pt x="74011" y="2984"/>
                      <a:pt x="69216" y="2984"/>
                    </a:cubicBezTo>
                    <a:cubicBezTo>
                      <a:pt x="69123" y="2984"/>
                      <a:pt x="69034" y="2987"/>
                      <a:pt x="68944" y="2990"/>
                    </a:cubicBezTo>
                    <a:cubicBezTo>
                      <a:pt x="64150" y="3168"/>
                      <a:pt x="60935" y="7896"/>
                      <a:pt x="57213" y="13373"/>
                    </a:cubicBezTo>
                    <a:cubicBezTo>
                      <a:pt x="54186" y="17825"/>
                      <a:pt x="50759" y="22869"/>
                      <a:pt x="45926" y="25995"/>
                    </a:cubicBezTo>
                    <a:cubicBezTo>
                      <a:pt x="42693" y="28083"/>
                      <a:pt x="39122" y="29125"/>
                      <a:pt x="35138" y="29125"/>
                    </a:cubicBezTo>
                    <a:cubicBezTo>
                      <a:pt x="32288" y="29125"/>
                      <a:pt x="29227" y="28592"/>
                      <a:pt x="25927" y="27528"/>
                    </a:cubicBezTo>
                    <a:cubicBezTo>
                      <a:pt x="22185" y="26321"/>
                      <a:pt x="18746" y="25718"/>
                      <a:pt x="15621" y="25718"/>
                    </a:cubicBezTo>
                    <a:cubicBezTo>
                      <a:pt x="10989" y="25718"/>
                      <a:pt x="7050" y="27043"/>
                      <a:pt x="3850" y="29690"/>
                    </a:cubicBezTo>
                    <a:cubicBezTo>
                      <a:pt x="2420" y="30870"/>
                      <a:pt x="1137" y="32323"/>
                      <a:pt x="1" y="34028"/>
                    </a:cubicBezTo>
                    <a:lnTo>
                      <a:pt x="109" y="34028"/>
                    </a:lnTo>
                    <a:cubicBezTo>
                      <a:pt x="1231" y="32351"/>
                      <a:pt x="2498" y="30921"/>
                      <a:pt x="3908" y="29757"/>
                    </a:cubicBezTo>
                    <a:cubicBezTo>
                      <a:pt x="7092" y="27126"/>
                      <a:pt x="11012" y="25808"/>
                      <a:pt x="15623" y="25808"/>
                    </a:cubicBezTo>
                    <a:cubicBezTo>
                      <a:pt x="18738" y="25808"/>
                      <a:pt x="22168" y="26409"/>
                      <a:pt x="25900" y="27613"/>
                    </a:cubicBezTo>
                    <a:cubicBezTo>
                      <a:pt x="29210" y="28680"/>
                      <a:pt x="32282" y="29215"/>
                      <a:pt x="35142" y="29215"/>
                    </a:cubicBezTo>
                    <a:cubicBezTo>
                      <a:pt x="39142" y="29215"/>
                      <a:pt x="42729" y="28169"/>
                      <a:pt x="45976" y="26069"/>
                    </a:cubicBezTo>
                    <a:cubicBezTo>
                      <a:pt x="50823" y="22937"/>
                      <a:pt x="54258" y="17882"/>
                      <a:pt x="57289" y="13423"/>
                    </a:cubicBezTo>
                    <a:cubicBezTo>
                      <a:pt x="60997" y="7966"/>
                      <a:pt x="64200" y="3254"/>
                      <a:pt x="68949" y="3080"/>
                    </a:cubicBezTo>
                    <a:cubicBezTo>
                      <a:pt x="69040" y="3076"/>
                      <a:pt x="69129" y="3075"/>
                      <a:pt x="69220" y="3075"/>
                    </a:cubicBezTo>
                    <a:cubicBezTo>
                      <a:pt x="73984" y="3075"/>
                      <a:pt x="79859" y="7679"/>
                      <a:pt x="87671" y="17524"/>
                    </a:cubicBezTo>
                    <a:cubicBezTo>
                      <a:pt x="94279" y="25852"/>
                      <a:pt x="100029" y="29913"/>
                      <a:pt x="105224" y="29913"/>
                    </a:cubicBezTo>
                    <a:cubicBezTo>
                      <a:pt x="105383" y="29913"/>
                      <a:pt x="105541" y="29908"/>
                      <a:pt x="105698" y="29901"/>
                    </a:cubicBezTo>
                    <a:cubicBezTo>
                      <a:pt x="112668" y="29569"/>
                      <a:pt x="117646" y="21887"/>
                      <a:pt x="122462" y="14458"/>
                    </a:cubicBezTo>
                    <a:cubicBezTo>
                      <a:pt x="127143" y="7234"/>
                      <a:pt x="131565" y="414"/>
                      <a:pt x="137580" y="100"/>
                    </a:cubicBezTo>
                    <a:cubicBezTo>
                      <a:pt x="137721" y="93"/>
                      <a:pt x="137862" y="90"/>
                      <a:pt x="138004" y="90"/>
                    </a:cubicBezTo>
                    <a:cubicBezTo>
                      <a:pt x="139414" y="90"/>
                      <a:pt x="140865" y="463"/>
                      <a:pt x="142364" y="1196"/>
                    </a:cubicBezTo>
                    <a:lnTo>
                      <a:pt x="142364" y="1095"/>
                    </a:lnTo>
                    <a:cubicBezTo>
                      <a:pt x="140857" y="364"/>
                      <a:pt x="139402" y="1"/>
                      <a:pt x="13798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1"/>
              <p:cNvSpPr/>
              <p:nvPr/>
            </p:nvSpPr>
            <p:spPr>
              <a:xfrm>
                <a:off x="4586888" y="4152050"/>
                <a:ext cx="353592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141437" h="32986" extrusionOk="0">
                    <a:moveTo>
                      <a:pt x="137416" y="0"/>
                    </a:moveTo>
                    <a:cubicBezTo>
                      <a:pt x="137285" y="0"/>
                      <a:pt x="137153" y="3"/>
                      <a:pt x="137023" y="10"/>
                    </a:cubicBezTo>
                    <a:cubicBezTo>
                      <a:pt x="134272" y="141"/>
                      <a:pt x="131569" y="1689"/>
                      <a:pt x="128758" y="4744"/>
                    </a:cubicBezTo>
                    <a:cubicBezTo>
                      <a:pt x="126253" y="7468"/>
                      <a:pt x="123870" y="11140"/>
                      <a:pt x="121567" y="14693"/>
                    </a:cubicBezTo>
                    <a:cubicBezTo>
                      <a:pt x="116681" y="22228"/>
                      <a:pt x="111628" y="30020"/>
                      <a:pt x="104704" y="30297"/>
                    </a:cubicBezTo>
                    <a:cubicBezTo>
                      <a:pt x="104577" y="30303"/>
                      <a:pt x="104449" y="30305"/>
                      <a:pt x="104321" y="30305"/>
                    </a:cubicBezTo>
                    <a:cubicBezTo>
                      <a:pt x="99202" y="30305"/>
                      <a:pt x="93582" y="26230"/>
                      <a:pt x="87156" y="17869"/>
                    </a:cubicBezTo>
                    <a:cubicBezTo>
                      <a:pt x="79452" y="7845"/>
                      <a:pt x="73640" y="3166"/>
                      <a:pt x="68882" y="3166"/>
                    </a:cubicBezTo>
                    <a:cubicBezTo>
                      <a:pt x="68827" y="3166"/>
                      <a:pt x="68769" y="3166"/>
                      <a:pt x="68713" y="3169"/>
                    </a:cubicBezTo>
                    <a:cubicBezTo>
                      <a:pt x="63991" y="3278"/>
                      <a:pt x="60765" y="7911"/>
                      <a:pt x="57027" y="13277"/>
                    </a:cubicBezTo>
                    <a:cubicBezTo>
                      <a:pt x="53970" y="17667"/>
                      <a:pt x="50504" y="22640"/>
                      <a:pt x="45652" y="25696"/>
                    </a:cubicBezTo>
                    <a:cubicBezTo>
                      <a:pt x="42473" y="27699"/>
                      <a:pt x="38978" y="28698"/>
                      <a:pt x="35100" y="28698"/>
                    </a:cubicBezTo>
                    <a:cubicBezTo>
                      <a:pt x="32185" y="28698"/>
                      <a:pt x="29055" y="28134"/>
                      <a:pt x="25678" y="27009"/>
                    </a:cubicBezTo>
                    <a:cubicBezTo>
                      <a:pt x="21882" y="25744"/>
                      <a:pt x="18394" y="25113"/>
                      <a:pt x="15228" y="25113"/>
                    </a:cubicBezTo>
                    <a:cubicBezTo>
                      <a:pt x="10719" y="25113"/>
                      <a:pt x="6864" y="26394"/>
                      <a:pt x="3705" y="28954"/>
                    </a:cubicBezTo>
                    <a:cubicBezTo>
                      <a:pt x="2342" y="30059"/>
                      <a:pt x="1105" y="31406"/>
                      <a:pt x="1" y="32986"/>
                    </a:cubicBezTo>
                    <a:lnTo>
                      <a:pt x="109" y="32986"/>
                    </a:lnTo>
                    <a:cubicBezTo>
                      <a:pt x="1200" y="31435"/>
                      <a:pt x="2420" y="30110"/>
                      <a:pt x="3762" y="29023"/>
                    </a:cubicBezTo>
                    <a:cubicBezTo>
                      <a:pt x="6907" y="26476"/>
                      <a:pt x="10745" y="25200"/>
                      <a:pt x="15236" y="25200"/>
                    </a:cubicBezTo>
                    <a:cubicBezTo>
                      <a:pt x="18390" y="25200"/>
                      <a:pt x="21867" y="25830"/>
                      <a:pt x="25651" y="27091"/>
                    </a:cubicBezTo>
                    <a:cubicBezTo>
                      <a:pt x="29037" y="28220"/>
                      <a:pt x="32178" y="28785"/>
                      <a:pt x="35102" y="28785"/>
                    </a:cubicBezTo>
                    <a:cubicBezTo>
                      <a:pt x="38996" y="28785"/>
                      <a:pt x="42506" y="27782"/>
                      <a:pt x="45701" y="25771"/>
                    </a:cubicBezTo>
                    <a:cubicBezTo>
                      <a:pt x="50569" y="22704"/>
                      <a:pt x="54041" y="17722"/>
                      <a:pt x="57100" y="13329"/>
                    </a:cubicBezTo>
                    <a:cubicBezTo>
                      <a:pt x="60824" y="7983"/>
                      <a:pt x="64040" y="3369"/>
                      <a:pt x="68715" y="3258"/>
                    </a:cubicBezTo>
                    <a:cubicBezTo>
                      <a:pt x="68771" y="3257"/>
                      <a:pt x="68827" y="3257"/>
                      <a:pt x="68882" y="3257"/>
                    </a:cubicBezTo>
                    <a:cubicBezTo>
                      <a:pt x="73610" y="3257"/>
                      <a:pt x="79402" y="7925"/>
                      <a:pt x="87087" y="17923"/>
                    </a:cubicBezTo>
                    <a:cubicBezTo>
                      <a:pt x="93532" y="26309"/>
                      <a:pt x="99176" y="30394"/>
                      <a:pt x="104322" y="30394"/>
                    </a:cubicBezTo>
                    <a:cubicBezTo>
                      <a:pt x="104452" y="30394"/>
                      <a:pt x="104581" y="30392"/>
                      <a:pt x="104709" y="30387"/>
                    </a:cubicBezTo>
                    <a:cubicBezTo>
                      <a:pt x="111678" y="30109"/>
                      <a:pt x="116745" y="22296"/>
                      <a:pt x="121643" y="14743"/>
                    </a:cubicBezTo>
                    <a:cubicBezTo>
                      <a:pt x="123944" y="11195"/>
                      <a:pt x="126325" y="7524"/>
                      <a:pt x="128825" y="4804"/>
                    </a:cubicBezTo>
                    <a:cubicBezTo>
                      <a:pt x="131618" y="1769"/>
                      <a:pt x="134300" y="230"/>
                      <a:pt x="137028" y="99"/>
                    </a:cubicBezTo>
                    <a:cubicBezTo>
                      <a:pt x="137150" y="94"/>
                      <a:pt x="137273" y="91"/>
                      <a:pt x="137397" y="91"/>
                    </a:cubicBezTo>
                    <a:cubicBezTo>
                      <a:pt x="138710" y="91"/>
                      <a:pt x="140054" y="412"/>
                      <a:pt x="141436" y="1049"/>
                    </a:cubicBezTo>
                    <a:lnTo>
                      <a:pt x="141436" y="947"/>
                    </a:lnTo>
                    <a:cubicBezTo>
                      <a:pt x="140061" y="317"/>
                      <a:pt x="138723" y="0"/>
                      <a:pt x="1374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1"/>
              <p:cNvSpPr/>
              <p:nvPr/>
            </p:nvSpPr>
            <p:spPr>
              <a:xfrm>
                <a:off x="4610513" y="4178075"/>
                <a:ext cx="3512325" cy="798625"/>
              </a:xfrm>
              <a:custGeom>
                <a:avLst/>
                <a:gdLst/>
                <a:ahLst/>
                <a:cxnLst/>
                <a:rect l="l" t="t" r="r" b="b"/>
                <a:pathLst>
                  <a:path w="140493" h="31945" extrusionOk="0">
                    <a:moveTo>
                      <a:pt x="136798" y="0"/>
                    </a:moveTo>
                    <a:cubicBezTo>
                      <a:pt x="136682" y="0"/>
                      <a:pt x="136567" y="3"/>
                      <a:pt x="136452" y="8"/>
                    </a:cubicBezTo>
                    <a:cubicBezTo>
                      <a:pt x="133673" y="129"/>
                      <a:pt x="130932" y="1704"/>
                      <a:pt x="128070" y="4820"/>
                    </a:cubicBezTo>
                    <a:cubicBezTo>
                      <a:pt x="125516" y="7602"/>
                      <a:pt x="123081" y="11353"/>
                      <a:pt x="120730" y="14979"/>
                    </a:cubicBezTo>
                    <a:cubicBezTo>
                      <a:pt x="115760" y="22640"/>
                      <a:pt x="110620" y="30560"/>
                      <a:pt x="103705" y="30782"/>
                    </a:cubicBezTo>
                    <a:cubicBezTo>
                      <a:pt x="103605" y="30787"/>
                      <a:pt x="103505" y="30788"/>
                      <a:pt x="103405" y="30788"/>
                    </a:cubicBezTo>
                    <a:cubicBezTo>
                      <a:pt x="98336" y="30788"/>
                      <a:pt x="92820" y="26689"/>
                      <a:pt x="86556" y="18269"/>
                    </a:cubicBezTo>
                    <a:cubicBezTo>
                      <a:pt x="78983" y="8093"/>
                      <a:pt x="73254" y="3349"/>
                      <a:pt x="68532" y="3349"/>
                    </a:cubicBezTo>
                    <a:lnTo>
                      <a:pt x="68465" y="3349"/>
                    </a:lnTo>
                    <a:cubicBezTo>
                      <a:pt x="63816" y="3394"/>
                      <a:pt x="60577" y="7932"/>
                      <a:pt x="56824" y="13187"/>
                    </a:cubicBezTo>
                    <a:cubicBezTo>
                      <a:pt x="53736" y="17512"/>
                      <a:pt x="50235" y="22414"/>
                      <a:pt x="45362" y="25400"/>
                    </a:cubicBezTo>
                    <a:cubicBezTo>
                      <a:pt x="42234" y="27318"/>
                      <a:pt x="38815" y="28275"/>
                      <a:pt x="35040" y="28275"/>
                    </a:cubicBezTo>
                    <a:cubicBezTo>
                      <a:pt x="32063" y="28275"/>
                      <a:pt x="28865" y="27680"/>
                      <a:pt x="25412" y="26492"/>
                    </a:cubicBezTo>
                    <a:cubicBezTo>
                      <a:pt x="21565" y="25167"/>
                      <a:pt x="18031" y="24505"/>
                      <a:pt x="14825" y="24505"/>
                    </a:cubicBezTo>
                    <a:cubicBezTo>
                      <a:pt x="10437" y="24505"/>
                      <a:pt x="6663" y="25745"/>
                      <a:pt x="3545" y="28222"/>
                    </a:cubicBezTo>
                    <a:cubicBezTo>
                      <a:pt x="2252" y="29249"/>
                      <a:pt x="1071" y="30493"/>
                      <a:pt x="1" y="31945"/>
                    </a:cubicBezTo>
                    <a:lnTo>
                      <a:pt x="112" y="31945"/>
                    </a:lnTo>
                    <a:cubicBezTo>
                      <a:pt x="1166" y="30522"/>
                      <a:pt x="2330" y="29301"/>
                      <a:pt x="3598" y="28291"/>
                    </a:cubicBezTo>
                    <a:cubicBezTo>
                      <a:pt x="6702" y="25828"/>
                      <a:pt x="10458" y="24594"/>
                      <a:pt x="14828" y="24594"/>
                    </a:cubicBezTo>
                    <a:cubicBezTo>
                      <a:pt x="18023" y="24594"/>
                      <a:pt x="21546" y="25253"/>
                      <a:pt x="25382" y="26574"/>
                    </a:cubicBezTo>
                    <a:cubicBezTo>
                      <a:pt x="28844" y="27765"/>
                      <a:pt x="32052" y="28362"/>
                      <a:pt x="35039" y="28362"/>
                    </a:cubicBezTo>
                    <a:cubicBezTo>
                      <a:pt x="38830" y="28362"/>
                      <a:pt x="42264" y="27400"/>
                      <a:pt x="45406" y="25474"/>
                    </a:cubicBezTo>
                    <a:cubicBezTo>
                      <a:pt x="50294" y="22476"/>
                      <a:pt x="53802" y="17568"/>
                      <a:pt x="56895" y="13235"/>
                    </a:cubicBezTo>
                    <a:cubicBezTo>
                      <a:pt x="60631" y="7999"/>
                      <a:pt x="63862" y="3480"/>
                      <a:pt x="68465" y="3434"/>
                    </a:cubicBezTo>
                    <a:lnTo>
                      <a:pt x="68532" y="3434"/>
                    </a:lnTo>
                    <a:cubicBezTo>
                      <a:pt x="73223" y="3434"/>
                      <a:pt x="78931" y="8169"/>
                      <a:pt x="86484" y="18319"/>
                    </a:cubicBezTo>
                    <a:cubicBezTo>
                      <a:pt x="92767" y="26762"/>
                      <a:pt x="98306" y="30875"/>
                      <a:pt x="103405" y="30875"/>
                    </a:cubicBezTo>
                    <a:cubicBezTo>
                      <a:pt x="103505" y="30875"/>
                      <a:pt x="103608" y="30873"/>
                      <a:pt x="103708" y="30869"/>
                    </a:cubicBezTo>
                    <a:cubicBezTo>
                      <a:pt x="110671" y="30646"/>
                      <a:pt x="115823" y="22705"/>
                      <a:pt x="120804" y="15025"/>
                    </a:cubicBezTo>
                    <a:cubicBezTo>
                      <a:pt x="123156" y="11401"/>
                      <a:pt x="125587" y="7654"/>
                      <a:pt x="128137" y="4878"/>
                    </a:cubicBezTo>
                    <a:cubicBezTo>
                      <a:pt x="130984" y="1778"/>
                      <a:pt x="133705" y="215"/>
                      <a:pt x="136458" y="95"/>
                    </a:cubicBezTo>
                    <a:cubicBezTo>
                      <a:pt x="136573" y="90"/>
                      <a:pt x="136688" y="88"/>
                      <a:pt x="136803" y="88"/>
                    </a:cubicBezTo>
                    <a:cubicBezTo>
                      <a:pt x="138008" y="88"/>
                      <a:pt x="139235" y="362"/>
                      <a:pt x="140492" y="902"/>
                    </a:cubicBezTo>
                    <a:lnTo>
                      <a:pt x="140492" y="805"/>
                    </a:lnTo>
                    <a:cubicBezTo>
                      <a:pt x="139236" y="269"/>
                      <a:pt x="138007" y="0"/>
                      <a:pt x="13679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1"/>
              <p:cNvSpPr/>
              <p:nvPr/>
            </p:nvSpPr>
            <p:spPr>
              <a:xfrm>
                <a:off x="4634513" y="4292200"/>
                <a:ext cx="2496375" cy="684475"/>
              </a:xfrm>
              <a:custGeom>
                <a:avLst/>
                <a:gdLst/>
                <a:ahLst/>
                <a:cxnLst/>
                <a:rect l="l" t="t" r="r" b="b"/>
                <a:pathLst>
                  <a:path w="99855" h="27379" extrusionOk="0">
                    <a:moveTo>
                      <a:pt x="68168" y="1"/>
                    </a:moveTo>
                    <a:cubicBezTo>
                      <a:pt x="63608" y="1"/>
                      <a:pt x="60360" y="4437"/>
                      <a:pt x="56602" y="9569"/>
                    </a:cubicBezTo>
                    <a:cubicBezTo>
                      <a:pt x="53482" y="13830"/>
                      <a:pt x="49945" y="18659"/>
                      <a:pt x="45053" y="21577"/>
                    </a:cubicBezTo>
                    <a:cubicBezTo>
                      <a:pt x="41978" y="23411"/>
                      <a:pt x="38633" y="24327"/>
                      <a:pt x="34960" y="24327"/>
                    </a:cubicBezTo>
                    <a:cubicBezTo>
                      <a:pt x="31920" y="24327"/>
                      <a:pt x="28656" y="23700"/>
                      <a:pt x="25131" y="22448"/>
                    </a:cubicBezTo>
                    <a:cubicBezTo>
                      <a:pt x="21233" y="21063"/>
                      <a:pt x="17654" y="20371"/>
                      <a:pt x="14409" y="20371"/>
                    </a:cubicBezTo>
                    <a:cubicBezTo>
                      <a:pt x="10137" y="20371"/>
                      <a:pt x="6445" y="21570"/>
                      <a:pt x="3369" y="23965"/>
                    </a:cubicBezTo>
                    <a:cubicBezTo>
                      <a:pt x="2151" y="24913"/>
                      <a:pt x="1027" y="26055"/>
                      <a:pt x="0" y="27378"/>
                    </a:cubicBezTo>
                    <a:lnTo>
                      <a:pt x="112" y="27378"/>
                    </a:lnTo>
                    <a:cubicBezTo>
                      <a:pt x="1122" y="26084"/>
                      <a:pt x="2227" y="24965"/>
                      <a:pt x="3422" y="24035"/>
                    </a:cubicBezTo>
                    <a:cubicBezTo>
                      <a:pt x="6483" y="21653"/>
                      <a:pt x="10158" y="20460"/>
                      <a:pt x="14411" y="20460"/>
                    </a:cubicBezTo>
                    <a:cubicBezTo>
                      <a:pt x="17645" y="20460"/>
                      <a:pt x="21213" y="21150"/>
                      <a:pt x="25099" y="22531"/>
                    </a:cubicBezTo>
                    <a:cubicBezTo>
                      <a:pt x="28636" y="23786"/>
                      <a:pt x="31912" y="24415"/>
                      <a:pt x="34962" y="24415"/>
                    </a:cubicBezTo>
                    <a:cubicBezTo>
                      <a:pt x="38651" y="24415"/>
                      <a:pt x="42009" y="23496"/>
                      <a:pt x="45098" y="21654"/>
                    </a:cubicBezTo>
                    <a:cubicBezTo>
                      <a:pt x="50004" y="18727"/>
                      <a:pt x="53548" y="13889"/>
                      <a:pt x="56674" y="9622"/>
                    </a:cubicBezTo>
                    <a:cubicBezTo>
                      <a:pt x="60418" y="4506"/>
                      <a:pt x="63653" y="89"/>
                      <a:pt x="68168" y="89"/>
                    </a:cubicBezTo>
                    <a:lnTo>
                      <a:pt x="68195" y="89"/>
                    </a:lnTo>
                    <a:cubicBezTo>
                      <a:pt x="72844" y="106"/>
                      <a:pt x="78460" y="4907"/>
                      <a:pt x="85866" y="15195"/>
                    </a:cubicBezTo>
                    <a:cubicBezTo>
                      <a:pt x="90816" y="22071"/>
                      <a:pt x="95318" y="26091"/>
                      <a:pt x="99529" y="27378"/>
                    </a:cubicBezTo>
                    <a:lnTo>
                      <a:pt x="99854" y="27378"/>
                    </a:lnTo>
                    <a:cubicBezTo>
                      <a:pt x="95578" y="26203"/>
                      <a:pt x="90997" y="22169"/>
                      <a:pt x="85940" y="15145"/>
                    </a:cubicBezTo>
                    <a:cubicBezTo>
                      <a:pt x="78517" y="4832"/>
                      <a:pt x="72878" y="21"/>
                      <a:pt x="6819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1"/>
              <p:cNvSpPr/>
              <p:nvPr/>
            </p:nvSpPr>
            <p:spPr>
              <a:xfrm>
                <a:off x="7259938" y="4204100"/>
                <a:ext cx="862900" cy="772600"/>
              </a:xfrm>
              <a:custGeom>
                <a:avLst/>
                <a:gdLst/>
                <a:ahLst/>
                <a:cxnLst/>
                <a:rect l="l" t="t" r="r" b="b"/>
                <a:pathLst>
                  <a:path w="34516" h="30904" extrusionOk="0">
                    <a:moveTo>
                      <a:pt x="31168" y="1"/>
                    </a:moveTo>
                    <a:cubicBezTo>
                      <a:pt x="31062" y="1"/>
                      <a:pt x="30956" y="2"/>
                      <a:pt x="30849" y="7"/>
                    </a:cubicBezTo>
                    <a:cubicBezTo>
                      <a:pt x="28044" y="116"/>
                      <a:pt x="25264" y="1715"/>
                      <a:pt x="22347" y="4898"/>
                    </a:cubicBezTo>
                    <a:cubicBezTo>
                      <a:pt x="19748" y="7735"/>
                      <a:pt x="17261" y="11565"/>
                      <a:pt x="14859" y="15267"/>
                    </a:cubicBezTo>
                    <a:cubicBezTo>
                      <a:pt x="10389" y="22153"/>
                      <a:pt x="5785" y="29242"/>
                      <a:pt x="1" y="30904"/>
                    </a:cubicBezTo>
                    <a:lnTo>
                      <a:pt x="313" y="30904"/>
                    </a:lnTo>
                    <a:cubicBezTo>
                      <a:pt x="5993" y="29086"/>
                      <a:pt x="10530" y="22101"/>
                      <a:pt x="14934" y="15315"/>
                    </a:cubicBezTo>
                    <a:cubicBezTo>
                      <a:pt x="17336" y="11615"/>
                      <a:pt x="19820" y="7789"/>
                      <a:pt x="22413" y="4957"/>
                    </a:cubicBezTo>
                    <a:cubicBezTo>
                      <a:pt x="25312" y="1794"/>
                      <a:pt x="28073" y="204"/>
                      <a:pt x="30853" y="94"/>
                    </a:cubicBezTo>
                    <a:cubicBezTo>
                      <a:pt x="30957" y="90"/>
                      <a:pt x="31062" y="89"/>
                      <a:pt x="31168" y="89"/>
                    </a:cubicBezTo>
                    <a:cubicBezTo>
                      <a:pt x="32264" y="89"/>
                      <a:pt x="33379" y="323"/>
                      <a:pt x="34515" y="776"/>
                    </a:cubicBezTo>
                    <a:lnTo>
                      <a:pt x="34515" y="680"/>
                    </a:lnTo>
                    <a:cubicBezTo>
                      <a:pt x="33381" y="231"/>
                      <a:pt x="32266" y="1"/>
                      <a:pt x="3116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1"/>
              <p:cNvSpPr/>
              <p:nvPr/>
            </p:nvSpPr>
            <p:spPr>
              <a:xfrm>
                <a:off x="7339813" y="4230075"/>
                <a:ext cx="783000" cy="746625"/>
              </a:xfrm>
              <a:custGeom>
                <a:avLst/>
                <a:gdLst/>
                <a:ahLst/>
                <a:cxnLst/>
                <a:rect l="l" t="t" r="r" b="b"/>
                <a:pathLst>
                  <a:path w="31320" h="29865" extrusionOk="0">
                    <a:moveTo>
                      <a:pt x="28306" y="0"/>
                    </a:moveTo>
                    <a:cubicBezTo>
                      <a:pt x="28214" y="0"/>
                      <a:pt x="28120" y="2"/>
                      <a:pt x="28027" y="6"/>
                    </a:cubicBezTo>
                    <a:cubicBezTo>
                      <a:pt x="25197" y="105"/>
                      <a:pt x="22375" y="1731"/>
                      <a:pt x="19408" y="4977"/>
                    </a:cubicBezTo>
                    <a:cubicBezTo>
                      <a:pt x="16759" y="7872"/>
                      <a:pt x="14223" y="11779"/>
                      <a:pt x="11768" y="15559"/>
                    </a:cubicBezTo>
                    <a:cubicBezTo>
                      <a:pt x="8106" y="21200"/>
                      <a:pt x="4353" y="26975"/>
                      <a:pt x="1" y="29865"/>
                    </a:cubicBezTo>
                    <a:lnTo>
                      <a:pt x="159" y="29865"/>
                    </a:lnTo>
                    <a:cubicBezTo>
                      <a:pt x="4480" y="26940"/>
                      <a:pt x="8205" y="21207"/>
                      <a:pt x="11844" y="15606"/>
                    </a:cubicBezTo>
                    <a:cubicBezTo>
                      <a:pt x="14296" y="11831"/>
                      <a:pt x="16831" y="7926"/>
                      <a:pt x="19473" y="5037"/>
                    </a:cubicBezTo>
                    <a:cubicBezTo>
                      <a:pt x="22424" y="1810"/>
                      <a:pt x="25223" y="193"/>
                      <a:pt x="28028" y="94"/>
                    </a:cubicBezTo>
                    <a:cubicBezTo>
                      <a:pt x="28120" y="91"/>
                      <a:pt x="28214" y="90"/>
                      <a:pt x="28306" y="90"/>
                    </a:cubicBezTo>
                    <a:cubicBezTo>
                      <a:pt x="29298" y="90"/>
                      <a:pt x="30301" y="274"/>
                      <a:pt x="31319" y="648"/>
                    </a:cubicBezTo>
                    <a:lnTo>
                      <a:pt x="31319" y="553"/>
                    </a:lnTo>
                    <a:cubicBezTo>
                      <a:pt x="30301" y="184"/>
                      <a:pt x="29298" y="0"/>
                      <a:pt x="283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1"/>
              <p:cNvSpPr/>
              <p:nvPr/>
            </p:nvSpPr>
            <p:spPr>
              <a:xfrm>
                <a:off x="4658888" y="4322675"/>
                <a:ext cx="2389300" cy="654075"/>
              </a:xfrm>
              <a:custGeom>
                <a:avLst/>
                <a:gdLst/>
                <a:ahLst/>
                <a:cxnLst/>
                <a:rect l="l" t="t" r="r" b="b"/>
                <a:pathLst>
                  <a:path w="95572" h="26163" extrusionOk="0">
                    <a:moveTo>
                      <a:pt x="67790" y="0"/>
                    </a:moveTo>
                    <a:cubicBezTo>
                      <a:pt x="63352" y="0"/>
                      <a:pt x="60110" y="4315"/>
                      <a:pt x="56365" y="9305"/>
                    </a:cubicBezTo>
                    <a:cubicBezTo>
                      <a:pt x="53213" y="13500"/>
                      <a:pt x="49643" y="18258"/>
                      <a:pt x="44730" y="21106"/>
                    </a:cubicBezTo>
                    <a:cubicBezTo>
                      <a:pt x="41709" y="22857"/>
                      <a:pt x="38441" y="23732"/>
                      <a:pt x="34868" y="23732"/>
                    </a:cubicBezTo>
                    <a:cubicBezTo>
                      <a:pt x="31766" y="23732"/>
                      <a:pt x="28433" y="23072"/>
                      <a:pt x="24835" y="21754"/>
                    </a:cubicBezTo>
                    <a:cubicBezTo>
                      <a:pt x="20890" y="20308"/>
                      <a:pt x="17267" y="19585"/>
                      <a:pt x="13983" y="19585"/>
                    </a:cubicBezTo>
                    <a:cubicBezTo>
                      <a:pt x="9825" y="19585"/>
                      <a:pt x="6212" y="20744"/>
                      <a:pt x="3176" y="23058"/>
                    </a:cubicBezTo>
                    <a:cubicBezTo>
                      <a:pt x="2037" y="23927"/>
                      <a:pt x="978" y="24964"/>
                      <a:pt x="0" y="26161"/>
                    </a:cubicBezTo>
                    <a:lnTo>
                      <a:pt x="117" y="26161"/>
                    </a:lnTo>
                    <a:cubicBezTo>
                      <a:pt x="1076" y="24993"/>
                      <a:pt x="2115" y="23980"/>
                      <a:pt x="3231" y="23129"/>
                    </a:cubicBezTo>
                    <a:cubicBezTo>
                      <a:pt x="6249" y="20826"/>
                      <a:pt x="9846" y="19674"/>
                      <a:pt x="13986" y="19674"/>
                    </a:cubicBezTo>
                    <a:cubicBezTo>
                      <a:pt x="17259" y="19674"/>
                      <a:pt x="20871" y="20394"/>
                      <a:pt x="24805" y="21836"/>
                    </a:cubicBezTo>
                    <a:cubicBezTo>
                      <a:pt x="28414" y="23159"/>
                      <a:pt x="31757" y="23821"/>
                      <a:pt x="34870" y="23821"/>
                    </a:cubicBezTo>
                    <a:cubicBezTo>
                      <a:pt x="38458" y="23821"/>
                      <a:pt x="41741" y="22942"/>
                      <a:pt x="44776" y="21184"/>
                    </a:cubicBezTo>
                    <a:cubicBezTo>
                      <a:pt x="49704" y="18327"/>
                      <a:pt x="53280" y="13562"/>
                      <a:pt x="56437" y="9358"/>
                    </a:cubicBezTo>
                    <a:cubicBezTo>
                      <a:pt x="60169" y="4388"/>
                      <a:pt x="63397" y="91"/>
                      <a:pt x="67791" y="91"/>
                    </a:cubicBezTo>
                    <a:cubicBezTo>
                      <a:pt x="67830" y="91"/>
                      <a:pt x="67872" y="91"/>
                      <a:pt x="67913" y="92"/>
                    </a:cubicBezTo>
                    <a:cubicBezTo>
                      <a:pt x="72510" y="176"/>
                      <a:pt x="78016" y="5046"/>
                      <a:pt x="85237" y="15419"/>
                    </a:cubicBezTo>
                    <a:cubicBezTo>
                      <a:pt x="88833" y="20584"/>
                      <a:pt x="92198" y="24147"/>
                      <a:pt x="95401" y="26162"/>
                    </a:cubicBezTo>
                    <a:lnTo>
                      <a:pt x="95571" y="26162"/>
                    </a:lnTo>
                    <a:cubicBezTo>
                      <a:pt x="92344" y="24169"/>
                      <a:pt x="88946" y="20589"/>
                      <a:pt x="85310" y="15367"/>
                    </a:cubicBezTo>
                    <a:cubicBezTo>
                      <a:pt x="78069" y="4968"/>
                      <a:pt x="72543" y="85"/>
                      <a:pt x="67913" y="2"/>
                    </a:cubicBezTo>
                    <a:cubicBezTo>
                      <a:pt x="67872" y="2"/>
                      <a:pt x="67830" y="0"/>
                      <a:pt x="6779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1"/>
              <p:cNvSpPr/>
              <p:nvPr/>
            </p:nvSpPr>
            <p:spPr>
              <a:xfrm>
                <a:off x="7388113" y="4256075"/>
                <a:ext cx="734650" cy="72062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8825" extrusionOk="0">
                    <a:moveTo>
                      <a:pt x="26706" y="0"/>
                    </a:moveTo>
                    <a:cubicBezTo>
                      <a:pt x="26627" y="0"/>
                      <a:pt x="26546" y="2"/>
                      <a:pt x="26466" y="3"/>
                    </a:cubicBezTo>
                    <a:cubicBezTo>
                      <a:pt x="23611" y="89"/>
                      <a:pt x="20753" y="1742"/>
                      <a:pt x="17729" y="5055"/>
                    </a:cubicBezTo>
                    <a:cubicBezTo>
                      <a:pt x="15034" y="8006"/>
                      <a:pt x="12445" y="11992"/>
                      <a:pt x="9941" y="15849"/>
                    </a:cubicBezTo>
                    <a:cubicBezTo>
                      <a:pt x="6786" y="20701"/>
                      <a:pt x="3570" y="25652"/>
                      <a:pt x="0" y="28825"/>
                    </a:cubicBezTo>
                    <a:lnTo>
                      <a:pt x="134" y="28825"/>
                    </a:lnTo>
                    <a:cubicBezTo>
                      <a:pt x="3684" y="25640"/>
                      <a:pt x="6880" y="20721"/>
                      <a:pt x="10014" y="15897"/>
                    </a:cubicBezTo>
                    <a:cubicBezTo>
                      <a:pt x="12517" y="12045"/>
                      <a:pt x="15104" y="8061"/>
                      <a:pt x="17794" y="5115"/>
                    </a:cubicBezTo>
                    <a:cubicBezTo>
                      <a:pt x="20800" y="1821"/>
                      <a:pt x="23637" y="180"/>
                      <a:pt x="26466" y="94"/>
                    </a:cubicBezTo>
                    <a:cubicBezTo>
                      <a:pt x="26546" y="92"/>
                      <a:pt x="26625" y="89"/>
                      <a:pt x="26706" y="89"/>
                    </a:cubicBezTo>
                    <a:cubicBezTo>
                      <a:pt x="27591" y="89"/>
                      <a:pt x="28484" y="246"/>
                      <a:pt x="29386" y="544"/>
                    </a:cubicBezTo>
                    <a:lnTo>
                      <a:pt x="29386" y="450"/>
                    </a:lnTo>
                    <a:cubicBezTo>
                      <a:pt x="28484" y="154"/>
                      <a:pt x="27591" y="0"/>
                      <a:pt x="267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1"/>
              <p:cNvSpPr/>
              <p:nvPr/>
            </p:nvSpPr>
            <p:spPr>
              <a:xfrm>
                <a:off x="4683888" y="4353125"/>
                <a:ext cx="2315575" cy="623625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24945" extrusionOk="0">
                    <a:moveTo>
                      <a:pt x="67389" y="0"/>
                    </a:moveTo>
                    <a:cubicBezTo>
                      <a:pt x="63067" y="0"/>
                      <a:pt x="59837" y="4196"/>
                      <a:pt x="56104" y="9043"/>
                    </a:cubicBezTo>
                    <a:cubicBezTo>
                      <a:pt x="52922" y="13174"/>
                      <a:pt x="49315" y="17859"/>
                      <a:pt x="44383" y="20636"/>
                    </a:cubicBezTo>
                    <a:cubicBezTo>
                      <a:pt x="41418" y="22306"/>
                      <a:pt x="38226" y="23141"/>
                      <a:pt x="34754" y="23141"/>
                    </a:cubicBezTo>
                    <a:cubicBezTo>
                      <a:pt x="31587" y="23141"/>
                      <a:pt x="28188" y="22446"/>
                      <a:pt x="24515" y="21059"/>
                    </a:cubicBezTo>
                    <a:cubicBezTo>
                      <a:pt x="20525" y="19551"/>
                      <a:pt x="16860" y="18798"/>
                      <a:pt x="13540" y="18798"/>
                    </a:cubicBezTo>
                    <a:cubicBezTo>
                      <a:pt x="9492" y="18798"/>
                      <a:pt x="5955" y="19917"/>
                      <a:pt x="2964" y="22154"/>
                    </a:cubicBezTo>
                    <a:cubicBezTo>
                      <a:pt x="1909" y="22943"/>
                      <a:pt x="921" y="23875"/>
                      <a:pt x="0" y="24944"/>
                    </a:cubicBezTo>
                    <a:lnTo>
                      <a:pt x="117" y="24944"/>
                    </a:lnTo>
                    <a:cubicBezTo>
                      <a:pt x="1020" y="23906"/>
                      <a:pt x="1986" y="22995"/>
                      <a:pt x="3019" y="22226"/>
                    </a:cubicBezTo>
                    <a:cubicBezTo>
                      <a:pt x="5994" y="20001"/>
                      <a:pt x="9513" y="18888"/>
                      <a:pt x="13541" y="18888"/>
                    </a:cubicBezTo>
                    <a:cubicBezTo>
                      <a:pt x="16851" y="18888"/>
                      <a:pt x="20504" y="19639"/>
                      <a:pt x="24484" y="21143"/>
                    </a:cubicBezTo>
                    <a:cubicBezTo>
                      <a:pt x="28166" y="22534"/>
                      <a:pt x="31577" y="23230"/>
                      <a:pt x="34754" y="23230"/>
                    </a:cubicBezTo>
                    <a:cubicBezTo>
                      <a:pt x="38241" y="23230"/>
                      <a:pt x="41448" y="22392"/>
                      <a:pt x="44428" y="20714"/>
                    </a:cubicBezTo>
                    <a:cubicBezTo>
                      <a:pt x="49377" y="17926"/>
                      <a:pt x="52989" y="13236"/>
                      <a:pt x="56176" y="9096"/>
                    </a:cubicBezTo>
                    <a:cubicBezTo>
                      <a:pt x="59894" y="4269"/>
                      <a:pt x="63115" y="90"/>
                      <a:pt x="67391" y="90"/>
                    </a:cubicBezTo>
                    <a:cubicBezTo>
                      <a:pt x="67461" y="90"/>
                      <a:pt x="67532" y="91"/>
                      <a:pt x="67604" y="92"/>
                    </a:cubicBezTo>
                    <a:cubicBezTo>
                      <a:pt x="72149" y="239"/>
                      <a:pt x="77543" y="5180"/>
                      <a:pt x="84582" y="15641"/>
                    </a:cubicBezTo>
                    <a:cubicBezTo>
                      <a:pt x="87332" y="19732"/>
                      <a:pt x="89955" y="22823"/>
                      <a:pt x="92481" y="24944"/>
                    </a:cubicBezTo>
                    <a:lnTo>
                      <a:pt x="92622" y="24944"/>
                    </a:lnTo>
                    <a:cubicBezTo>
                      <a:pt x="90076" y="22827"/>
                      <a:pt x="87433" y="19720"/>
                      <a:pt x="84655" y="15592"/>
                    </a:cubicBezTo>
                    <a:cubicBezTo>
                      <a:pt x="77600" y="5102"/>
                      <a:pt x="72182" y="149"/>
                      <a:pt x="67605" y="3"/>
                    </a:cubicBezTo>
                    <a:cubicBezTo>
                      <a:pt x="67533" y="2"/>
                      <a:pt x="67461" y="0"/>
                      <a:pt x="6738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1"/>
              <p:cNvSpPr/>
              <p:nvPr/>
            </p:nvSpPr>
            <p:spPr>
              <a:xfrm>
                <a:off x="4709163" y="4383400"/>
                <a:ext cx="2253675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90147" h="23734" extrusionOk="0">
                    <a:moveTo>
                      <a:pt x="66981" y="0"/>
                    </a:moveTo>
                    <a:cubicBezTo>
                      <a:pt x="62772" y="0"/>
                      <a:pt x="59549" y="4080"/>
                      <a:pt x="55831" y="8787"/>
                    </a:cubicBezTo>
                    <a:cubicBezTo>
                      <a:pt x="52618" y="12853"/>
                      <a:pt x="48974" y="17463"/>
                      <a:pt x="44024" y="20172"/>
                    </a:cubicBezTo>
                    <a:cubicBezTo>
                      <a:pt x="41113" y="21762"/>
                      <a:pt x="37996" y="22557"/>
                      <a:pt x="34622" y="22557"/>
                    </a:cubicBezTo>
                    <a:cubicBezTo>
                      <a:pt x="31392" y="22557"/>
                      <a:pt x="27927" y="21829"/>
                      <a:pt x="24183" y="20372"/>
                    </a:cubicBezTo>
                    <a:cubicBezTo>
                      <a:pt x="20148" y="18800"/>
                      <a:pt x="16442" y="18015"/>
                      <a:pt x="13085" y="18015"/>
                    </a:cubicBezTo>
                    <a:cubicBezTo>
                      <a:pt x="9146" y="18015"/>
                      <a:pt x="5686" y="19096"/>
                      <a:pt x="2739" y="21256"/>
                    </a:cubicBezTo>
                    <a:cubicBezTo>
                      <a:pt x="1772" y="21964"/>
                      <a:pt x="859" y="22791"/>
                      <a:pt x="0" y="23733"/>
                    </a:cubicBezTo>
                    <a:lnTo>
                      <a:pt x="122" y="23733"/>
                    </a:lnTo>
                    <a:cubicBezTo>
                      <a:pt x="961" y="22821"/>
                      <a:pt x="1851" y="22016"/>
                      <a:pt x="2793" y="21328"/>
                    </a:cubicBezTo>
                    <a:cubicBezTo>
                      <a:pt x="5725" y="19180"/>
                      <a:pt x="9168" y="18105"/>
                      <a:pt x="13089" y="18105"/>
                    </a:cubicBezTo>
                    <a:cubicBezTo>
                      <a:pt x="16435" y="18105"/>
                      <a:pt x="20130" y="18888"/>
                      <a:pt x="24153" y="20454"/>
                    </a:cubicBezTo>
                    <a:cubicBezTo>
                      <a:pt x="28091" y="21987"/>
                      <a:pt x="31547" y="22641"/>
                      <a:pt x="34617" y="22641"/>
                    </a:cubicBezTo>
                    <a:cubicBezTo>
                      <a:pt x="44997" y="22640"/>
                      <a:pt x="50920" y="15148"/>
                      <a:pt x="55900" y="8845"/>
                    </a:cubicBezTo>
                    <a:cubicBezTo>
                      <a:pt x="59604" y="4156"/>
                      <a:pt x="62816" y="93"/>
                      <a:pt x="66982" y="93"/>
                    </a:cubicBezTo>
                    <a:cubicBezTo>
                      <a:pt x="67082" y="93"/>
                      <a:pt x="67182" y="94"/>
                      <a:pt x="67282" y="100"/>
                    </a:cubicBezTo>
                    <a:cubicBezTo>
                      <a:pt x="71774" y="308"/>
                      <a:pt x="77059" y="5319"/>
                      <a:pt x="83913" y="15871"/>
                    </a:cubicBezTo>
                    <a:cubicBezTo>
                      <a:pt x="86017" y="19109"/>
                      <a:pt x="88048" y="21725"/>
                      <a:pt x="90023" y="23733"/>
                    </a:cubicBezTo>
                    <a:lnTo>
                      <a:pt x="90147" y="23733"/>
                    </a:lnTo>
                    <a:cubicBezTo>
                      <a:pt x="88159" y="21721"/>
                      <a:pt x="86111" y="19089"/>
                      <a:pt x="83988" y="15822"/>
                    </a:cubicBezTo>
                    <a:cubicBezTo>
                      <a:pt x="77118" y="5243"/>
                      <a:pt x="71811" y="218"/>
                      <a:pt x="67284" y="8"/>
                    </a:cubicBezTo>
                    <a:cubicBezTo>
                      <a:pt x="67182" y="2"/>
                      <a:pt x="67082" y="0"/>
                      <a:pt x="6698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1"/>
              <p:cNvSpPr/>
              <p:nvPr/>
            </p:nvSpPr>
            <p:spPr>
              <a:xfrm>
                <a:off x="7426438" y="4282100"/>
                <a:ext cx="696325" cy="694650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27786" extrusionOk="0">
                    <a:moveTo>
                      <a:pt x="25412" y="0"/>
                    </a:moveTo>
                    <a:cubicBezTo>
                      <a:pt x="25375" y="0"/>
                      <a:pt x="25338" y="1"/>
                      <a:pt x="25301" y="2"/>
                    </a:cubicBezTo>
                    <a:cubicBezTo>
                      <a:pt x="22423" y="77"/>
                      <a:pt x="19527" y="1755"/>
                      <a:pt x="16449" y="5133"/>
                    </a:cubicBezTo>
                    <a:cubicBezTo>
                      <a:pt x="13708" y="8143"/>
                      <a:pt x="11064" y="12209"/>
                      <a:pt x="8510" y="16142"/>
                    </a:cubicBezTo>
                    <a:cubicBezTo>
                      <a:pt x="5775" y="20349"/>
                      <a:pt x="2994" y="24626"/>
                      <a:pt x="1" y="27785"/>
                    </a:cubicBezTo>
                    <a:lnTo>
                      <a:pt x="123" y="27785"/>
                    </a:lnTo>
                    <a:cubicBezTo>
                      <a:pt x="3100" y="24626"/>
                      <a:pt x="5868" y="20373"/>
                      <a:pt x="8583" y="16192"/>
                    </a:cubicBezTo>
                    <a:cubicBezTo>
                      <a:pt x="11136" y="12262"/>
                      <a:pt x="13778" y="8199"/>
                      <a:pt x="16514" y="5194"/>
                    </a:cubicBezTo>
                    <a:cubicBezTo>
                      <a:pt x="19575" y="1836"/>
                      <a:pt x="22447" y="167"/>
                      <a:pt x="25301" y="93"/>
                    </a:cubicBezTo>
                    <a:cubicBezTo>
                      <a:pt x="25369" y="91"/>
                      <a:pt x="25436" y="91"/>
                      <a:pt x="25504" y="91"/>
                    </a:cubicBezTo>
                    <a:cubicBezTo>
                      <a:pt x="26281" y="91"/>
                      <a:pt x="27063" y="212"/>
                      <a:pt x="27853" y="445"/>
                    </a:cubicBezTo>
                    <a:lnTo>
                      <a:pt x="27853" y="352"/>
                    </a:lnTo>
                    <a:cubicBezTo>
                      <a:pt x="27064" y="121"/>
                      <a:pt x="26282" y="4"/>
                      <a:pt x="25504" y="4"/>
                    </a:cubicBezTo>
                    <a:cubicBezTo>
                      <a:pt x="25474" y="1"/>
                      <a:pt x="25443" y="0"/>
                      <a:pt x="2541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1"/>
              <p:cNvSpPr/>
              <p:nvPr/>
            </p:nvSpPr>
            <p:spPr>
              <a:xfrm>
                <a:off x="7459588" y="4308025"/>
                <a:ext cx="663225" cy="668675"/>
              </a:xfrm>
              <a:custGeom>
                <a:avLst/>
                <a:gdLst/>
                <a:ahLst/>
                <a:cxnLst/>
                <a:rect l="l" t="t" r="r" b="b"/>
                <a:pathLst>
                  <a:path w="26529" h="26747" extrusionOk="0">
                    <a:moveTo>
                      <a:pt x="24510" y="1"/>
                    </a:moveTo>
                    <a:cubicBezTo>
                      <a:pt x="24455" y="1"/>
                      <a:pt x="24399" y="1"/>
                      <a:pt x="24342" y="2"/>
                    </a:cubicBezTo>
                    <a:cubicBezTo>
                      <a:pt x="21439" y="65"/>
                      <a:pt x="18508" y="1770"/>
                      <a:pt x="15377" y="5213"/>
                    </a:cubicBezTo>
                    <a:cubicBezTo>
                      <a:pt x="12589" y="8281"/>
                      <a:pt x="9892" y="12428"/>
                      <a:pt x="7284" y="16439"/>
                    </a:cubicBezTo>
                    <a:cubicBezTo>
                      <a:pt x="4923" y="20073"/>
                      <a:pt x="2525" y="23758"/>
                      <a:pt x="1" y="26747"/>
                    </a:cubicBezTo>
                    <a:lnTo>
                      <a:pt x="119" y="26747"/>
                    </a:lnTo>
                    <a:cubicBezTo>
                      <a:pt x="2629" y="23764"/>
                      <a:pt x="5012" y="20097"/>
                      <a:pt x="7361" y="16487"/>
                    </a:cubicBezTo>
                    <a:cubicBezTo>
                      <a:pt x="9966" y="12480"/>
                      <a:pt x="12660" y="8336"/>
                      <a:pt x="15444" y="5274"/>
                    </a:cubicBezTo>
                    <a:cubicBezTo>
                      <a:pt x="18558" y="1849"/>
                      <a:pt x="21468" y="153"/>
                      <a:pt x="24343" y="91"/>
                    </a:cubicBezTo>
                    <a:cubicBezTo>
                      <a:pt x="24399" y="90"/>
                      <a:pt x="24455" y="90"/>
                      <a:pt x="24510" y="90"/>
                    </a:cubicBezTo>
                    <a:cubicBezTo>
                      <a:pt x="25179" y="90"/>
                      <a:pt x="25852" y="183"/>
                      <a:pt x="26528" y="356"/>
                    </a:cubicBezTo>
                    <a:lnTo>
                      <a:pt x="26528" y="264"/>
                    </a:lnTo>
                    <a:cubicBezTo>
                      <a:pt x="25853" y="91"/>
                      <a:pt x="25182" y="1"/>
                      <a:pt x="2451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1"/>
              <p:cNvSpPr/>
              <p:nvPr/>
            </p:nvSpPr>
            <p:spPr>
              <a:xfrm>
                <a:off x="4735088" y="4413750"/>
                <a:ext cx="2198825" cy="563025"/>
              </a:xfrm>
              <a:custGeom>
                <a:avLst/>
                <a:gdLst/>
                <a:ahLst/>
                <a:cxnLst/>
                <a:rect l="l" t="t" r="r" b="b"/>
                <a:pathLst>
                  <a:path w="87953" h="22521" extrusionOk="0">
                    <a:moveTo>
                      <a:pt x="66547" y="0"/>
                    </a:moveTo>
                    <a:cubicBezTo>
                      <a:pt x="62445" y="0"/>
                      <a:pt x="59231" y="3964"/>
                      <a:pt x="55528" y="8533"/>
                    </a:cubicBezTo>
                    <a:cubicBezTo>
                      <a:pt x="50547" y="14675"/>
                      <a:pt x="44635" y="21968"/>
                      <a:pt x="34458" y="21968"/>
                    </a:cubicBezTo>
                    <a:cubicBezTo>
                      <a:pt x="31344" y="21968"/>
                      <a:pt x="27831" y="21285"/>
                      <a:pt x="23824" y="19678"/>
                    </a:cubicBezTo>
                    <a:cubicBezTo>
                      <a:pt x="19746" y="18044"/>
                      <a:pt x="16000" y="17227"/>
                      <a:pt x="12607" y="17227"/>
                    </a:cubicBezTo>
                    <a:cubicBezTo>
                      <a:pt x="8774" y="17227"/>
                      <a:pt x="5390" y="18269"/>
                      <a:pt x="2486" y="20354"/>
                    </a:cubicBezTo>
                    <a:cubicBezTo>
                      <a:pt x="1614" y="20980"/>
                      <a:pt x="787" y="21705"/>
                      <a:pt x="0" y="22519"/>
                    </a:cubicBezTo>
                    <a:lnTo>
                      <a:pt x="124" y="22519"/>
                    </a:lnTo>
                    <a:cubicBezTo>
                      <a:pt x="889" y="21734"/>
                      <a:pt x="1693" y="21033"/>
                      <a:pt x="2540" y="20428"/>
                    </a:cubicBezTo>
                    <a:cubicBezTo>
                      <a:pt x="5428" y="18356"/>
                      <a:pt x="8795" y="17319"/>
                      <a:pt x="12611" y="17319"/>
                    </a:cubicBezTo>
                    <a:cubicBezTo>
                      <a:pt x="15993" y="17319"/>
                      <a:pt x="19727" y="18134"/>
                      <a:pt x="23793" y="19763"/>
                    </a:cubicBezTo>
                    <a:cubicBezTo>
                      <a:pt x="27816" y="21376"/>
                      <a:pt x="31342" y="22061"/>
                      <a:pt x="34467" y="22061"/>
                    </a:cubicBezTo>
                    <a:cubicBezTo>
                      <a:pt x="44676" y="22061"/>
                      <a:pt x="50605" y="14749"/>
                      <a:pt x="55599" y="8590"/>
                    </a:cubicBezTo>
                    <a:cubicBezTo>
                      <a:pt x="59289" y="4041"/>
                      <a:pt x="62491" y="92"/>
                      <a:pt x="66550" y="92"/>
                    </a:cubicBezTo>
                    <a:cubicBezTo>
                      <a:pt x="66676" y="92"/>
                      <a:pt x="66806" y="95"/>
                      <a:pt x="66934" y="103"/>
                    </a:cubicBezTo>
                    <a:cubicBezTo>
                      <a:pt x="71375" y="373"/>
                      <a:pt x="76552" y="5455"/>
                      <a:pt x="83223" y="16098"/>
                    </a:cubicBezTo>
                    <a:cubicBezTo>
                      <a:pt x="84795" y="18608"/>
                      <a:pt x="86331" y="20747"/>
                      <a:pt x="87836" y="22521"/>
                    </a:cubicBezTo>
                    <a:lnTo>
                      <a:pt x="87952" y="22521"/>
                    </a:lnTo>
                    <a:cubicBezTo>
                      <a:pt x="86435" y="20740"/>
                      <a:pt x="84887" y="18587"/>
                      <a:pt x="83298" y="16052"/>
                    </a:cubicBezTo>
                    <a:cubicBezTo>
                      <a:pt x="76608" y="5380"/>
                      <a:pt x="71410" y="282"/>
                      <a:pt x="66936" y="10"/>
                    </a:cubicBezTo>
                    <a:cubicBezTo>
                      <a:pt x="66806" y="3"/>
                      <a:pt x="66676" y="0"/>
                      <a:pt x="665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1"/>
              <p:cNvSpPr/>
              <p:nvPr/>
            </p:nvSpPr>
            <p:spPr>
              <a:xfrm>
                <a:off x="4761538" y="4855050"/>
                <a:ext cx="8100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32400" h="4866" extrusionOk="0">
                    <a:moveTo>
                      <a:pt x="12116" y="0"/>
                    </a:moveTo>
                    <a:cubicBezTo>
                      <a:pt x="8386" y="0"/>
                      <a:pt x="5076" y="1006"/>
                      <a:pt x="2216" y="3017"/>
                    </a:cubicBezTo>
                    <a:cubicBezTo>
                      <a:pt x="1445" y="3558"/>
                      <a:pt x="707" y="4177"/>
                      <a:pt x="1" y="4866"/>
                    </a:cubicBezTo>
                    <a:lnTo>
                      <a:pt x="130" y="4866"/>
                    </a:lnTo>
                    <a:cubicBezTo>
                      <a:pt x="814" y="4205"/>
                      <a:pt x="1526" y="3611"/>
                      <a:pt x="2268" y="3089"/>
                    </a:cubicBezTo>
                    <a:cubicBezTo>
                      <a:pt x="5112" y="1089"/>
                      <a:pt x="8405" y="89"/>
                      <a:pt x="12117" y="89"/>
                    </a:cubicBezTo>
                    <a:cubicBezTo>
                      <a:pt x="15534" y="89"/>
                      <a:pt x="19307" y="936"/>
                      <a:pt x="23413" y="2630"/>
                    </a:cubicBezTo>
                    <a:cubicBezTo>
                      <a:pt x="26366" y="3847"/>
                      <a:pt x="29051" y="4559"/>
                      <a:pt x="31509" y="4866"/>
                    </a:cubicBezTo>
                    <a:lnTo>
                      <a:pt x="32400" y="4866"/>
                    </a:lnTo>
                    <a:cubicBezTo>
                      <a:pt x="29711" y="4635"/>
                      <a:pt x="26747" y="3911"/>
                      <a:pt x="23447" y="2550"/>
                    </a:cubicBezTo>
                    <a:cubicBezTo>
                      <a:pt x="19329" y="850"/>
                      <a:pt x="15545" y="0"/>
                      <a:pt x="121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1"/>
              <p:cNvSpPr/>
              <p:nvPr/>
            </p:nvSpPr>
            <p:spPr>
              <a:xfrm>
                <a:off x="5664638" y="4443950"/>
                <a:ext cx="1245500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49820" h="21309" extrusionOk="0">
                    <a:moveTo>
                      <a:pt x="29970" y="1"/>
                    </a:moveTo>
                    <a:cubicBezTo>
                      <a:pt x="25973" y="1"/>
                      <a:pt x="22768" y="3851"/>
                      <a:pt x="19080" y="8284"/>
                    </a:cubicBezTo>
                    <a:cubicBezTo>
                      <a:pt x="14404" y="13904"/>
                      <a:pt x="8911" y="20500"/>
                      <a:pt x="1" y="21308"/>
                    </a:cubicBezTo>
                    <a:lnTo>
                      <a:pt x="848" y="21308"/>
                    </a:lnTo>
                    <a:cubicBezTo>
                      <a:pt x="9298" y="20176"/>
                      <a:pt x="14606" y="13800"/>
                      <a:pt x="19148" y="8339"/>
                    </a:cubicBezTo>
                    <a:cubicBezTo>
                      <a:pt x="22823" y="3923"/>
                      <a:pt x="26015" y="87"/>
                      <a:pt x="29972" y="87"/>
                    </a:cubicBezTo>
                    <a:cubicBezTo>
                      <a:pt x="30126" y="87"/>
                      <a:pt x="30281" y="93"/>
                      <a:pt x="30436" y="104"/>
                    </a:cubicBezTo>
                    <a:cubicBezTo>
                      <a:pt x="34827" y="435"/>
                      <a:pt x="39895" y="5590"/>
                      <a:pt x="46382" y="16324"/>
                    </a:cubicBezTo>
                    <a:cubicBezTo>
                      <a:pt x="47508" y="18188"/>
                      <a:pt x="48617" y="19845"/>
                      <a:pt x="49710" y="21305"/>
                    </a:cubicBezTo>
                    <a:lnTo>
                      <a:pt x="49819" y="21305"/>
                    </a:lnTo>
                    <a:cubicBezTo>
                      <a:pt x="48716" y="19837"/>
                      <a:pt x="47597" y="18161"/>
                      <a:pt x="46459" y="16277"/>
                    </a:cubicBezTo>
                    <a:cubicBezTo>
                      <a:pt x="39954" y="5520"/>
                      <a:pt x="34866" y="353"/>
                      <a:pt x="30443" y="18"/>
                    </a:cubicBezTo>
                    <a:cubicBezTo>
                      <a:pt x="30285" y="5"/>
                      <a:pt x="30127" y="1"/>
                      <a:pt x="2997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1"/>
              <p:cNvSpPr/>
              <p:nvPr/>
            </p:nvSpPr>
            <p:spPr>
              <a:xfrm>
                <a:off x="7489588" y="4333950"/>
                <a:ext cx="633175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327" h="25710" extrusionOk="0">
                    <a:moveTo>
                      <a:pt x="23639" y="1"/>
                    </a:moveTo>
                    <a:cubicBezTo>
                      <a:pt x="23596" y="1"/>
                      <a:pt x="23553" y="1"/>
                      <a:pt x="23509" y="2"/>
                    </a:cubicBezTo>
                    <a:cubicBezTo>
                      <a:pt x="20584" y="53"/>
                      <a:pt x="17617" y="1784"/>
                      <a:pt x="14431" y="5294"/>
                    </a:cubicBezTo>
                    <a:cubicBezTo>
                      <a:pt x="11593" y="8421"/>
                      <a:pt x="8845" y="12649"/>
                      <a:pt x="6185" y="16737"/>
                    </a:cubicBezTo>
                    <a:cubicBezTo>
                      <a:pt x="4166" y="19843"/>
                      <a:pt x="2120" y="22985"/>
                      <a:pt x="0" y="25710"/>
                    </a:cubicBezTo>
                    <a:lnTo>
                      <a:pt x="112" y="25710"/>
                    </a:lnTo>
                    <a:cubicBezTo>
                      <a:pt x="2220" y="22994"/>
                      <a:pt x="4251" y="19871"/>
                      <a:pt x="6258" y="16785"/>
                    </a:cubicBezTo>
                    <a:cubicBezTo>
                      <a:pt x="8917" y="12700"/>
                      <a:pt x="11665" y="8474"/>
                      <a:pt x="14496" y="5353"/>
                    </a:cubicBezTo>
                    <a:cubicBezTo>
                      <a:pt x="17663" y="1862"/>
                      <a:pt x="20610" y="139"/>
                      <a:pt x="23509" y="90"/>
                    </a:cubicBezTo>
                    <a:cubicBezTo>
                      <a:pt x="23542" y="89"/>
                      <a:pt x="23576" y="89"/>
                      <a:pt x="23610" y="89"/>
                    </a:cubicBezTo>
                    <a:cubicBezTo>
                      <a:pt x="24180" y="89"/>
                      <a:pt x="24752" y="158"/>
                      <a:pt x="25327" y="283"/>
                    </a:cubicBezTo>
                    <a:lnTo>
                      <a:pt x="25327" y="189"/>
                    </a:lnTo>
                    <a:cubicBezTo>
                      <a:pt x="24763" y="67"/>
                      <a:pt x="24200" y="1"/>
                      <a:pt x="2363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1"/>
              <p:cNvSpPr/>
              <p:nvPr/>
            </p:nvSpPr>
            <p:spPr>
              <a:xfrm>
                <a:off x="5773313" y="4474150"/>
                <a:ext cx="1117300" cy="502600"/>
              </a:xfrm>
              <a:custGeom>
                <a:avLst/>
                <a:gdLst/>
                <a:ahLst/>
                <a:cxnLst/>
                <a:rect l="l" t="t" r="r" b="b"/>
                <a:pathLst>
                  <a:path w="44692" h="20104" extrusionOk="0">
                    <a:moveTo>
                      <a:pt x="26229" y="0"/>
                    </a:moveTo>
                    <a:cubicBezTo>
                      <a:pt x="22338" y="0"/>
                      <a:pt x="19138" y="3741"/>
                      <a:pt x="15466" y="8038"/>
                    </a:cubicBezTo>
                    <a:cubicBezTo>
                      <a:pt x="11434" y="12759"/>
                      <a:pt x="6802" y="18177"/>
                      <a:pt x="1" y="20102"/>
                    </a:cubicBezTo>
                    <a:lnTo>
                      <a:pt x="333" y="20102"/>
                    </a:lnTo>
                    <a:cubicBezTo>
                      <a:pt x="6988" y="18098"/>
                      <a:pt x="11550" y="12759"/>
                      <a:pt x="15533" y="8099"/>
                    </a:cubicBezTo>
                    <a:cubicBezTo>
                      <a:pt x="19193" y="3815"/>
                      <a:pt x="22377" y="91"/>
                      <a:pt x="26231" y="91"/>
                    </a:cubicBezTo>
                    <a:cubicBezTo>
                      <a:pt x="26411" y="91"/>
                      <a:pt x="26592" y="99"/>
                      <a:pt x="26774" y="116"/>
                    </a:cubicBezTo>
                    <a:cubicBezTo>
                      <a:pt x="31116" y="507"/>
                      <a:pt x="36074" y="5733"/>
                      <a:pt x="42378" y="16560"/>
                    </a:cubicBezTo>
                    <a:cubicBezTo>
                      <a:pt x="43121" y="17838"/>
                      <a:pt x="43856" y="19016"/>
                      <a:pt x="44586" y="20103"/>
                    </a:cubicBezTo>
                    <a:lnTo>
                      <a:pt x="44691" y="20103"/>
                    </a:lnTo>
                    <a:cubicBezTo>
                      <a:pt x="43953" y="19004"/>
                      <a:pt x="43207" y="17810"/>
                      <a:pt x="42455" y="16516"/>
                    </a:cubicBezTo>
                    <a:cubicBezTo>
                      <a:pt x="39134" y="10806"/>
                      <a:pt x="36228" y="6716"/>
                      <a:pt x="33577" y="4011"/>
                    </a:cubicBezTo>
                    <a:cubicBezTo>
                      <a:pt x="31138" y="1521"/>
                      <a:pt x="28916" y="218"/>
                      <a:pt x="26783" y="25"/>
                    </a:cubicBezTo>
                    <a:cubicBezTo>
                      <a:pt x="26596" y="8"/>
                      <a:pt x="26412" y="0"/>
                      <a:pt x="262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1"/>
              <p:cNvSpPr/>
              <p:nvPr/>
            </p:nvSpPr>
            <p:spPr>
              <a:xfrm>
                <a:off x="4788663" y="4865650"/>
                <a:ext cx="70920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28368" h="4442" extrusionOk="0">
                    <a:moveTo>
                      <a:pt x="11600" y="1"/>
                    </a:moveTo>
                    <a:cubicBezTo>
                      <a:pt x="7969" y="1"/>
                      <a:pt x="4732" y="971"/>
                      <a:pt x="1916" y="2910"/>
                    </a:cubicBezTo>
                    <a:cubicBezTo>
                      <a:pt x="1255" y="3364"/>
                      <a:pt x="616" y="3879"/>
                      <a:pt x="0" y="4442"/>
                    </a:cubicBezTo>
                    <a:lnTo>
                      <a:pt x="131" y="4442"/>
                    </a:lnTo>
                    <a:cubicBezTo>
                      <a:pt x="722" y="3905"/>
                      <a:pt x="1334" y="3419"/>
                      <a:pt x="1967" y="2982"/>
                    </a:cubicBezTo>
                    <a:cubicBezTo>
                      <a:pt x="4766" y="1053"/>
                      <a:pt x="7985" y="89"/>
                      <a:pt x="11597" y="89"/>
                    </a:cubicBezTo>
                    <a:cubicBezTo>
                      <a:pt x="15048" y="89"/>
                      <a:pt x="18859" y="969"/>
                      <a:pt x="23004" y="2730"/>
                    </a:cubicBezTo>
                    <a:cubicBezTo>
                      <a:pt x="24761" y="3477"/>
                      <a:pt x="26423" y="4037"/>
                      <a:pt x="28001" y="4442"/>
                    </a:cubicBezTo>
                    <a:lnTo>
                      <a:pt x="28367" y="4442"/>
                    </a:lnTo>
                    <a:cubicBezTo>
                      <a:pt x="26692" y="4035"/>
                      <a:pt x="24920" y="3445"/>
                      <a:pt x="23040" y="2647"/>
                    </a:cubicBezTo>
                    <a:cubicBezTo>
                      <a:pt x="18883" y="883"/>
                      <a:pt x="15062" y="1"/>
                      <a:pt x="1160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1"/>
              <p:cNvSpPr/>
              <p:nvPr/>
            </p:nvSpPr>
            <p:spPr>
              <a:xfrm>
                <a:off x="7517563" y="4359900"/>
                <a:ext cx="605275" cy="616800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24672" extrusionOk="0">
                    <a:moveTo>
                      <a:pt x="22803" y="0"/>
                    </a:moveTo>
                    <a:cubicBezTo>
                      <a:pt x="22787" y="0"/>
                      <a:pt x="22771" y="1"/>
                      <a:pt x="22755" y="3"/>
                    </a:cubicBezTo>
                    <a:cubicBezTo>
                      <a:pt x="19809" y="39"/>
                      <a:pt x="16804" y="1796"/>
                      <a:pt x="13565" y="5375"/>
                    </a:cubicBezTo>
                    <a:cubicBezTo>
                      <a:pt x="10681" y="8561"/>
                      <a:pt x="7877" y="12870"/>
                      <a:pt x="5165" y="17035"/>
                    </a:cubicBezTo>
                    <a:cubicBezTo>
                      <a:pt x="3470" y="19643"/>
                      <a:pt x="1754" y="22275"/>
                      <a:pt x="0" y="24672"/>
                    </a:cubicBezTo>
                    <a:lnTo>
                      <a:pt x="112" y="24672"/>
                    </a:lnTo>
                    <a:cubicBezTo>
                      <a:pt x="1857" y="22283"/>
                      <a:pt x="3567" y="19659"/>
                      <a:pt x="5240" y="17084"/>
                    </a:cubicBezTo>
                    <a:cubicBezTo>
                      <a:pt x="7950" y="12920"/>
                      <a:pt x="10753" y="8614"/>
                      <a:pt x="13631" y="5434"/>
                    </a:cubicBezTo>
                    <a:cubicBezTo>
                      <a:pt x="16853" y="1874"/>
                      <a:pt x="19838" y="126"/>
                      <a:pt x="22756" y="90"/>
                    </a:cubicBezTo>
                    <a:lnTo>
                      <a:pt x="22851" y="90"/>
                    </a:lnTo>
                    <a:cubicBezTo>
                      <a:pt x="23304" y="90"/>
                      <a:pt x="23757" y="134"/>
                      <a:pt x="24210" y="214"/>
                    </a:cubicBezTo>
                    <a:lnTo>
                      <a:pt x="24210" y="125"/>
                    </a:lnTo>
                    <a:cubicBezTo>
                      <a:pt x="23757" y="46"/>
                      <a:pt x="23304" y="3"/>
                      <a:pt x="22851" y="3"/>
                    </a:cubicBezTo>
                    <a:cubicBezTo>
                      <a:pt x="22835" y="1"/>
                      <a:pt x="22819" y="0"/>
                      <a:pt x="2280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1"/>
              <p:cNvSpPr/>
              <p:nvPr/>
            </p:nvSpPr>
            <p:spPr>
              <a:xfrm>
                <a:off x="4816538" y="4876225"/>
                <a:ext cx="64835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4019" extrusionOk="0">
                    <a:moveTo>
                      <a:pt x="11057" y="0"/>
                    </a:moveTo>
                    <a:cubicBezTo>
                      <a:pt x="7524" y="0"/>
                      <a:pt x="4360" y="935"/>
                      <a:pt x="1589" y="2803"/>
                    </a:cubicBezTo>
                    <a:cubicBezTo>
                      <a:pt x="1044" y="3170"/>
                      <a:pt x="515" y="3579"/>
                      <a:pt x="0" y="4019"/>
                    </a:cubicBezTo>
                    <a:lnTo>
                      <a:pt x="138" y="4019"/>
                    </a:lnTo>
                    <a:cubicBezTo>
                      <a:pt x="626" y="3607"/>
                      <a:pt x="1125" y="3223"/>
                      <a:pt x="1640" y="2877"/>
                    </a:cubicBezTo>
                    <a:cubicBezTo>
                      <a:pt x="4394" y="1019"/>
                      <a:pt x="7542" y="89"/>
                      <a:pt x="11058" y="89"/>
                    </a:cubicBezTo>
                    <a:cubicBezTo>
                      <a:pt x="14542" y="89"/>
                      <a:pt x="18388" y="1002"/>
                      <a:pt x="22571" y="2828"/>
                    </a:cubicBezTo>
                    <a:cubicBezTo>
                      <a:pt x="23628" y="3291"/>
                      <a:pt x="24650" y="3684"/>
                      <a:pt x="25643" y="4017"/>
                    </a:cubicBezTo>
                    <a:lnTo>
                      <a:pt x="25933" y="4017"/>
                    </a:lnTo>
                    <a:cubicBezTo>
                      <a:pt x="24862" y="3666"/>
                      <a:pt x="23756" y="3248"/>
                      <a:pt x="22607" y="2746"/>
                    </a:cubicBezTo>
                    <a:cubicBezTo>
                      <a:pt x="18411" y="916"/>
                      <a:pt x="14553" y="0"/>
                      <a:pt x="1105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1"/>
              <p:cNvSpPr/>
              <p:nvPr/>
            </p:nvSpPr>
            <p:spPr>
              <a:xfrm>
                <a:off x="5842363" y="4504275"/>
                <a:ext cx="1032325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41293" h="18897" extrusionOk="0">
                    <a:moveTo>
                      <a:pt x="24075" y="1"/>
                    </a:moveTo>
                    <a:cubicBezTo>
                      <a:pt x="20274" y="1"/>
                      <a:pt x="17091" y="3630"/>
                      <a:pt x="13434" y="7800"/>
                    </a:cubicBezTo>
                    <a:cubicBezTo>
                      <a:pt x="9800" y="11942"/>
                      <a:pt x="5684" y="16633"/>
                      <a:pt x="0" y="18897"/>
                    </a:cubicBezTo>
                    <a:lnTo>
                      <a:pt x="248" y="18897"/>
                    </a:lnTo>
                    <a:cubicBezTo>
                      <a:pt x="5833" y="16595"/>
                      <a:pt x="9903" y="11960"/>
                      <a:pt x="13502" y="7859"/>
                    </a:cubicBezTo>
                    <a:cubicBezTo>
                      <a:pt x="17144" y="3706"/>
                      <a:pt x="20315" y="92"/>
                      <a:pt x="24078" y="92"/>
                    </a:cubicBezTo>
                    <a:cubicBezTo>
                      <a:pt x="24284" y="92"/>
                      <a:pt x="24491" y="103"/>
                      <a:pt x="24697" y="125"/>
                    </a:cubicBezTo>
                    <a:cubicBezTo>
                      <a:pt x="28990" y="575"/>
                      <a:pt x="33842" y="5872"/>
                      <a:pt x="39962" y="16795"/>
                    </a:cubicBezTo>
                    <a:cubicBezTo>
                      <a:pt x="40372" y="17526"/>
                      <a:pt x="40780" y="18226"/>
                      <a:pt x="41187" y="18897"/>
                    </a:cubicBezTo>
                    <a:lnTo>
                      <a:pt x="41292" y="18897"/>
                    </a:lnTo>
                    <a:cubicBezTo>
                      <a:pt x="40876" y="18213"/>
                      <a:pt x="40459" y="17500"/>
                      <a:pt x="40041" y="16752"/>
                    </a:cubicBezTo>
                    <a:cubicBezTo>
                      <a:pt x="36812" y="10992"/>
                      <a:pt x="33981" y="6858"/>
                      <a:pt x="31389" y="4116"/>
                    </a:cubicBezTo>
                    <a:cubicBezTo>
                      <a:pt x="29001" y="1592"/>
                      <a:pt x="26815" y="256"/>
                      <a:pt x="24707" y="34"/>
                    </a:cubicBezTo>
                    <a:cubicBezTo>
                      <a:pt x="24494" y="12"/>
                      <a:pt x="24284" y="1"/>
                      <a:pt x="240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1"/>
              <p:cNvSpPr/>
              <p:nvPr/>
            </p:nvSpPr>
            <p:spPr>
              <a:xfrm>
                <a:off x="7544063" y="4385850"/>
                <a:ext cx="578775" cy="590825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23633" extrusionOk="0">
                    <a:moveTo>
                      <a:pt x="22057" y="0"/>
                    </a:moveTo>
                    <a:cubicBezTo>
                      <a:pt x="19093" y="23"/>
                      <a:pt x="16051" y="1807"/>
                      <a:pt x="12757" y="5453"/>
                    </a:cubicBezTo>
                    <a:cubicBezTo>
                      <a:pt x="9824" y="8698"/>
                      <a:pt x="6966" y="13089"/>
                      <a:pt x="4202" y="17335"/>
                    </a:cubicBezTo>
                    <a:cubicBezTo>
                      <a:pt x="2825" y="19451"/>
                      <a:pt x="1423" y="21603"/>
                      <a:pt x="0" y="23632"/>
                    </a:cubicBezTo>
                    <a:lnTo>
                      <a:pt x="108" y="23632"/>
                    </a:lnTo>
                    <a:cubicBezTo>
                      <a:pt x="1519" y="21616"/>
                      <a:pt x="2910" y="19484"/>
                      <a:pt x="4277" y="17384"/>
                    </a:cubicBezTo>
                    <a:cubicBezTo>
                      <a:pt x="7040" y="13141"/>
                      <a:pt x="9896" y="8753"/>
                      <a:pt x="12823" y="5512"/>
                    </a:cubicBezTo>
                    <a:cubicBezTo>
                      <a:pt x="16100" y="1886"/>
                      <a:pt x="19120" y="111"/>
                      <a:pt x="22057" y="88"/>
                    </a:cubicBezTo>
                    <a:lnTo>
                      <a:pt x="22119" y="88"/>
                    </a:lnTo>
                    <a:cubicBezTo>
                      <a:pt x="22462" y="88"/>
                      <a:pt x="22807" y="120"/>
                      <a:pt x="23150" y="167"/>
                    </a:cubicBezTo>
                    <a:lnTo>
                      <a:pt x="23150" y="76"/>
                    </a:lnTo>
                    <a:cubicBezTo>
                      <a:pt x="22807" y="30"/>
                      <a:pt x="22464" y="0"/>
                      <a:pt x="221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1"/>
              <p:cNvSpPr/>
              <p:nvPr/>
            </p:nvSpPr>
            <p:spPr>
              <a:xfrm>
                <a:off x="5900713" y="4534425"/>
                <a:ext cx="960850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38434" h="17691" extrusionOk="0">
                    <a:moveTo>
                      <a:pt x="22355" y="0"/>
                    </a:moveTo>
                    <a:cubicBezTo>
                      <a:pt x="18641" y="0"/>
                      <a:pt x="15472" y="3520"/>
                      <a:pt x="11831" y="7560"/>
                    </a:cubicBezTo>
                    <a:cubicBezTo>
                      <a:pt x="8533" y="11220"/>
                      <a:pt x="4843" y="15313"/>
                      <a:pt x="1" y="17691"/>
                    </a:cubicBezTo>
                    <a:lnTo>
                      <a:pt x="205" y="17691"/>
                    </a:lnTo>
                    <a:cubicBezTo>
                      <a:pt x="4979" y="15296"/>
                      <a:pt x="8631" y="11245"/>
                      <a:pt x="11896" y="7621"/>
                    </a:cubicBezTo>
                    <a:cubicBezTo>
                      <a:pt x="15524" y="3595"/>
                      <a:pt x="18689" y="89"/>
                      <a:pt x="22357" y="89"/>
                    </a:cubicBezTo>
                    <a:cubicBezTo>
                      <a:pt x="22584" y="89"/>
                      <a:pt x="22814" y="102"/>
                      <a:pt x="23046" y="130"/>
                    </a:cubicBezTo>
                    <a:cubicBezTo>
                      <a:pt x="25718" y="452"/>
                      <a:pt x="30171" y="2552"/>
                      <a:pt x="37971" y="17029"/>
                    </a:cubicBezTo>
                    <a:cubicBezTo>
                      <a:pt x="38091" y="17253"/>
                      <a:pt x="38212" y="17473"/>
                      <a:pt x="38332" y="17691"/>
                    </a:cubicBezTo>
                    <a:lnTo>
                      <a:pt x="38433" y="17691"/>
                    </a:lnTo>
                    <a:cubicBezTo>
                      <a:pt x="38305" y="17458"/>
                      <a:pt x="38176" y="17225"/>
                      <a:pt x="38048" y="16986"/>
                    </a:cubicBezTo>
                    <a:cubicBezTo>
                      <a:pt x="34918" y="11175"/>
                      <a:pt x="32163" y="6998"/>
                      <a:pt x="29629" y="4219"/>
                    </a:cubicBezTo>
                    <a:cubicBezTo>
                      <a:pt x="27295" y="1659"/>
                      <a:pt x="25144" y="294"/>
                      <a:pt x="23059" y="42"/>
                    </a:cubicBezTo>
                    <a:cubicBezTo>
                      <a:pt x="22822" y="14"/>
                      <a:pt x="22587" y="0"/>
                      <a:pt x="2235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1"/>
              <p:cNvSpPr/>
              <p:nvPr/>
            </p:nvSpPr>
            <p:spPr>
              <a:xfrm>
                <a:off x="4845088" y="4886775"/>
                <a:ext cx="59825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3930" h="3597" extrusionOk="0">
                    <a:moveTo>
                      <a:pt x="10487" y="0"/>
                    </a:moveTo>
                    <a:cubicBezTo>
                      <a:pt x="7051" y="0"/>
                      <a:pt x="3959" y="900"/>
                      <a:pt x="1234" y="2699"/>
                    </a:cubicBezTo>
                    <a:cubicBezTo>
                      <a:pt x="816" y="2975"/>
                      <a:pt x="403" y="3276"/>
                      <a:pt x="0" y="3597"/>
                    </a:cubicBezTo>
                    <a:lnTo>
                      <a:pt x="147" y="3597"/>
                    </a:lnTo>
                    <a:cubicBezTo>
                      <a:pt x="519" y="3305"/>
                      <a:pt x="898" y="3028"/>
                      <a:pt x="1285" y="2772"/>
                    </a:cubicBezTo>
                    <a:cubicBezTo>
                      <a:pt x="3994" y="984"/>
                      <a:pt x="7070" y="89"/>
                      <a:pt x="10490" y="89"/>
                    </a:cubicBezTo>
                    <a:cubicBezTo>
                      <a:pt x="14007" y="89"/>
                      <a:pt x="17888" y="1036"/>
                      <a:pt x="22107" y="2929"/>
                    </a:cubicBezTo>
                    <a:cubicBezTo>
                      <a:pt x="22641" y="3168"/>
                      <a:pt x="23165" y="3390"/>
                      <a:pt x="23681" y="3597"/>
                    </a:cubicBezTo>
                    <a:lnTo>
                      <a:pt x="23930" y="3597"/>
                    </a:lnTo>
                    <a:cubicBezTo>
                      <a:pt x="23344" y="3368"/>
                      <a:pt x="22752" y="3121"/>
                      <a:pt x="22146" y="2849"/>
                    </a:cubicBezTo>
                    <a:cubicBezTo>
                      <a:pt x="17913" y="950"/>
                      <a:pt x="14018" y="0"/>
                      <a:pt x="1048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1"/>
              <p:cNvSpPr/>
              <p:nvPr/>
            </p:nvSpPr>
            <p:spPr>
              <a:xfrm>
                <a:off x="7569638" y="4411700"/>
                <a:ext cx="553200" cy="565050"/>
              </a:xfrm>
              <a:custGeom>
                <a:avLst/>
                <a:gdLst/>
                <a:ahLst/>
                <a:cxnLst/>
                <a:rect l="l" t="t" r="r" b="b"/>
                <a:pathLst>
                  <a:path w="22128" h="22602" extrusionOk="0">
                    <a:moveTo>
                      <a:pt x="21421" y="0"/>
                    </a:moveTo>
                    <a:cubicBezTo>
                      <a:pt x="21413" y="3"/>
                      <a:pt x="21403" y="3"/>
                      <a:pt x="21395" y="3"/>
                    </a:cubicBezTo>
                    <a:cubicBezTo>
                      <a:pt x="18414" y="13"/>
                      <a:pt x="15336" y="1824"/>
                      <a:pt x="11987" y="5538"/>
                    </a:cubicBezTo>
                    <a:cubicBezTo>
                      <a:pt x="9008" y="8845"/>
                      <a:pt x="6094" y="13318"/>
                      <a:pt x="3277" y="17645"/>
                    </a:cubicBezTo>
                    <a:cubicBezTo>
                      <a:pt x="2198" y="19300"/>
                      <a:pt x="1106" y="20976"/>
                      <a:pt x="0" y="22601"/>
                    </a:cubicBezTo>
                    <a:lnTo>
                      <a:pt x="108" y="22601"/>
                    </a:lnTo>
                    <a:cubicBezTo>
                      <a:pt x="1201" y="20992"/>
                      <a:pt x="2283" y="19333"/>
                      <a:pt x="3350" y="17692"/>
                    </a:cubicBezTo>
                    <a:cubicBezTo>
                      <a:pt x="6166" y="13371"/>
                      <a:pt x="9079" y="8899"/>
                      <a:pt x="12052" y="5598"/>
                    </a:cubicBezTo>
                    <a:cubicBezTo>
                      <a:pt x="15382" y="1903"/>
                      <a:pt x="18438" y="101"/>
                      <a:pt x="21395" y="91"/>
                    </a:cubicBezTo>
                    <a:lnTo>
                      <a:pt x="21421" y="91"/>
                    </a:lnTo>
                    <a:cubicBezTo>
                      <a:pt x="21657" y="91"/>
                      <a:pt x="21892" y="103"/>
                      <a:pt x="22127" y="126"/>
                    </a:cubicBezTo>
                    <a:lnTo>
                      <a:pt x="22127" y="35"/>
                    </a:lnTo>
                    <a:cubicBezTo>
                      <a:pt x="21892" y="13"/>
                      <a:pt x="21657" y="0"/>
                      <a:pt x="2142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1"/>
              <p:cNvSpPr/>
              <p:nvPr/>
            </p:nvSpPr>
            <p:spPr>
              <a:xfrm>
                <a:off x="5953288" y="4564450"/>
                <a:ext cx="897650" cy="412250"/>
              </a:xfrm>
              <a:custGeom>
                <a:avLst/>
                <a:gdLst/>
                <a:ahLst/>
                <a:cxnLst/>
                <a:rect l="l" t="t" r="r" b="b"/>
                <a:pathLst>
                  <a:path w="35906" h="16490" extrusionOk="0">
                    <a:moveTo>
                      <a:pt x="20859" y="0"/>
                    </a:moveTo>
                    <a:cubicBezTo>
                      <a:pt x="17239" y="0"/>
                      <a:pt x="14078" y="3417"/>
                      <a:pt x="10453" y="7329"/>
                    </a:cubicBezTo>
                    <a:cubicBezTo>
                      <a:pt x="7464" y="10556"/>
                      <a:pt x="4157" y="14126"/>
                      <a:pt x="0" y="16490"/>
                    </a:cubicBezTo>
                    <a:lnTo>
                      <a:pt x="183" y="16490"/>
                    </a:lnTo>
                    <a:cubicBezTo>
                      <a:pt x="4284" y="14119"/>
                      <a:pt x="7558" y="10587"/>
                      <a:pt x="10519" y="7391"/>
                    </a:cubicBezTo>
                    <a:cubicBezTo>
                      <a:pt x="14127" y="3493"/>
                      <a:pt x="17274" y="89"/>
                      <a:pt x="20857" y="89"/>
                    </a:cubicBezTo>
                    <a:cubicBezTo>
                      <a:pt x="21111" y="89"/>
                      <a:pt x="21367" y="106"/>
                      <a:pt x="21626" y="141"/>
                    </a:cubicBezTo>
                    <a:cubicBezTo>
                      <a:pt x="24219" y="491"/>
                      <a:pt x="28497" y="2592"/>
                      <a:pt x="35804" y="16490"/>
                    </a:cubicBezTo>
                    <a:lnTo>
                      <a:pt x="35906" y="16490"/>
                    </a:lnTo>
                    <a:cubicBezTo>
                      <a:pt x="33028" y="11007"/>
                      <a:pt x="30470" y="7020"/>
                      <a:pt x="28098" y="4323"/>
                    </a:cubicBezTo>
                    <a:cubicBezTo>
                      <a:pt x="25817" y="1729"/>
                      <a:pt x="23703" y="331"/>
                      <a:pt x="21637" y="52"/>
                    </a:cubicBezTo>
                    <a:cubicBezTo>
                      <a:pt x="21374" y="16"/>
                      <a:pt x="21115" y="0"/>
                      <a:pt x="2085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1"/>
              <p:cNvSpPr/>
              <p:nvPr/>
            </p:nvSpPr>
            <p:spPr>
              <a:xfrm>
                <a:off x="4874813" y="4897300"/>
                <a:ext cx="5533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3176" extrusionOk="0">
                    <a:moveTo>
                      <a:pt x="9878" y="1"/>
                    </a:moveTo>
                    <a:cubicBezTo>
                      <a:pt x="6534" y="1"/>
                      <a:pt x="3511" y="866"/>
                      <a:pt x="831" y="2599"/>
                    </a:cubicBezTo>
                    <a:cubicBezTo>
                      <a:pt x="550" y="2780"/>
                      <a:pt x="274" y="2974"/>
                      <a:pt x="1" y="3176"/>
                    </a:cubicBezTo>
                    <a:lnTo>
                      <a:pt x="149" y="3176"/>
                    </a:lnTo>
                    <a:cubicBezTo>
                      <a:pt x="390" y="3002"/>
                      <a:pt x="634" y="2832"/>
                      <a:pt x="879" y="2672"/>
                    </a:cubicBezTo>
                    <a:cubicBezTo>
                      <a:pt x="3544" y="950"/>
                      <a:pt x="6550" y="89"/>
                      <a:pt x="9877" y="89"/>
                    </a:cubicBezTo>
                    <a:cubicBezTo>
                      <a:pt x="13427" y="89"/>
                      <a:pt x="17342" y="1070"/>
                      <a:pt x="21596" y="3030"/>
                    </a:cubicBezTo>
                    <a:cubicBezTo>
                      <a:pt x="21704" y="3081"/>
                      <a:pt x="21809" y="3125"/>
                      <a:pt x="21917" y="3174"/>
                    </a:cubicBezTo>
                    <a:lnTo>
                      <a:pt x="22132" y="3174"/>
                    </a:lnTo>
                    <a:cubicBezTo>
                      <a:pt x="21966" y="3099"/>
                      <a:pt x="21800" y="3026"/>
                      <a:pt x="21632" y="2948"/>
                    </a:cubicBezTo>
                    <a:cubicBezTo>
                      <a:pt x="17368" y="984"/>
                      <a:pt x="13441" y="1"/>
                      <a:pt x="98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1"/>
              <p:cNvSpPr/>
              <p:nvPr/>
            </p:nvSpPr>
            <p:spPr>
              <a:xfrm>
                <a:off x="7594538" y="4437650"/>
                <a:ext cx="528300" cy="539100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1564" extrusionOk="0">
                    <a:moveTo>
                      <a:pt x="20749" y="1"/>
                    </a:moveTo>
                    <a:cubicBezTo>
                      <a:pt x="17750" y="1"/>
                      <a:pt x="14639" y="1838"/>
                      <a:pt x="11241" y="5619"/>
                    </a:cubicBezTo>
                    <a:cubicBezTo>
                      <a:pt x="8214" y="8985"/>
                      <a:pt x="5245" y="13543"/>
                      <a:pt x="2374" y="17947"/>
                    </a:cubicBezTo>
                    <a:cubicBezTo>
                      <a:pt x="1590" y="19151"/>
                      <a:pt x="799" y="20363"/>
                      <a:pt x="1" y="21563"/>
                    </a:cubicBezTo>
                    <a:lnTo>
                      <a:pt x="109" y="21563"/>
                    </a:lnTo>
                    <a:cubicBezTo>
                      <a:pt x="894" y="20382"/>
                      <a:pt x="1676" y="19184"/>
                      <a:pt x="2449" y="17997"/>
                    </a:cubicBezTo>
                    <a:cubicBezTo>
                      <a:pt x="8186" y="9193"/>
                      <a:pt x="14118" y="93"/>
                      <a:pt x="20750" y="93"/>
                    </a:cubicBezTo>
                    <a:lnTo>
                      <a:pt x="20759" y="93"/>
                    </a:lnTo>
                    <a:cubicBezTo>
                      <a:pt x="20884" y="93"/>
                      <a:pt x="21008" y="104"/>
                      <a:pt x="21131" y="110"/>
                    </a:cubicBezTo>
                    <a:lnTo>
                      <a:pt x="21131" y="21"/>
                    </a:lnTo>
                    <a:cubicBezTo>
                      <a:pt x="21008" y="14"/>
                      <a:pt x="20884" y="2"/>
                      <a:pt x="20759" y="2"/>
                    </a:cubicBezTo>
                    <a:cubicBezTo>
                      <a:pt x="20756" y="1"/>
                      <a:pt x="20752" y="1"/>
                      <a:pt x="2074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1"/>
              <p:cNvSpPr/>
              <p:nvPr/>
            </p:nvSpPr>
            <p:spPr>
              <a:xfrm>
                <a:off x="6002613" y="4594375"/>
                <a:ext cx="83895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33558" h="15295" extrusionOk="0">
                    <a:moveTo>
                      <a:pt x="19497" y="1"/>
                    </a:moveTo>
                    <a:cubicBezTo>
                      <a:pt x="15960" y="1"/>
                      <a:pt x="12812" y="3313"/>
                      <a:pt x="9206" y="7103"/>
                    </a:cubicBezTo>
                    <a:cubicBezTo>
                      <a:pt x="6517" y="9929"/>
                      <a:pt x="3569" y="13027"/>
                      <a:pt x="1" y="15293"/>
                    </a:cubicBezTo>
                    <a:lnTo>
                      <a:pt x="146" y="15293"/>
                    </a:lnTo>
                    <a:cubicBezTo>
                      <a:pt x="3690" y="13021"/>
                      <a:pt x="6619" y="9951"/>
                      <a:pt x="9271" y="7163"/>
                    </a:cubicBezTo>
                    <a:cubicBezTo>
                      <a:pt x="12862" y="3388"/>
                      <a:pt x="16003" y="92"/>
                      <a:pt x="19502" y="92"/>
                    </a:cubicBezTo>
                    <a:cubicBezTo>
                      <a:pt x="19777" y="92"/>
                      <a:pt x="20055" y="112"/>
                      <a:pt x="20335" y="154"/>
                    </a:cubicBezTo>
                    <a:cubicBezTo>
                      <a:pt x="22357" y="459"/>
                      <a:pt x="24417" y="1877"/>
                      <a:pt x="26632" y="4491"/>
                    </a:cubicBezTo>
                    <a:cubicBezTo>
                      <a:pt x="28733" y="6968"/>
                      <a:pt x="30976" y="10517"/>
                      <a:pt x="33457" y="15294"/>
                    </a:cubicBezTo>
                    <a:lnTo>
                      <a:pt x="33557" y="15294"/>
                    </a:lnTo>
                    <a:cubicBezTo>
                      <a:pt x="31063" y="10490"/>
                      <a:pt x="28811" y="6924"/>
                      <a:pt x="26698" y="4433"/>
                    </a:cubicBezTo>
                    <a:cubicBezTo>
                      <a:pt x="24470" y="1802"/>
                      <a:pt x="22392" y="376"/>
                      <a:pt x="20348" y="65"/>
                    </a:cubicBezTo>
                    <a:cubicBezTo>
                      <a:pt x="20062" y="22"/>
                      <a:pt x="19778" y="1"/>
                      <a:pt x="1949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1"/>
              <p:cNvSpPr/>
              <p:nvPr/>
            </p:nvSpPr>
            <p:spPr>
              <a:xfrm>
                <a:off x="7619038" y="4463550"/>
                <a:ext cx="5037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0526" extrusionOk="0">
                    <a:moveTo>
                      <a:pt x="20093" y="1"/>
                    </a:moveTo>
                    <a:cubicBezTo>
                      <a:pt x="13386" y="1"/>
                      <a:pt x="7336" y="9281"/>
                      <a:pt x="1486" y="18254"/>
                    </a:cubicBezTo>
                    <a:cubicBezTo>
                      <a:pt x="993" y="19010"/>
                      <a:pt x="498" y="19769"/>
                      <a:pt x="0" y="20526"/>
                    </a:cubicBezTo>
                    <a:lnTo>
                      <a:pt x="107" y="20526"/>
                    </a:lnTo>
                    <a:cubicBezTo>
                      <a:pt x="594" y="19785"/>
                      <a:pt x="1078" y="19041"/>
                      <a:pt x="1559" y="18303"/>
                    </a:cubicBezTo>
                    <a:cubicBezTo>
                      <a:pt x="7398" y="9347"/>
                      <a:pt x="13433" y="90"/>
                      <a:pt x="20093" y="90"/>
                    </a:cubicBezTo>
                    <a:lnTo>
                      <a:pt x="20150" y="90"/>
                    </a:lnTo>
                    <a:lnTo>
                      <a:pt x="2015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1"/>
              <p:cNvSpPr/>
              <p:nvPr/>
            </p:nvSpPr>
            <p:spPr>
              <a:xfrm>
                <a:off x="4905588" y="4907775"/>
                <a:ext cx="51092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0437" h="2759" extrusionOk="0">
                    <a:moveTo>
                      <a:pt x="9225" y="1"/>
                    </a:moveTo>
                    <a:cubicBezTo>
                      <a:pt x="5973" y="1"/>
                      <a:pt x="3021" y="834"/>
                      <a:pt x="388" y="2501"/>
                    </a:cubicBezTo>
                    <a:cubicBezTo>
                      <a:pt x="258" y="2584"/>
                      <a:pt x="130" y="2672"/>
                      <a:pt x="1" y="2758"/>
                    </a:cubicBezTo>
                    <a:lnTo>
                      <a:pt x="162" y="2758"/>
                    </a:lnTo>
                    <a:cubicBezTo>
                      <a:pt x="254" y="2699"/>
                      <a:pt x="345" y="2636"/>
                      <a:pt x="437" y="2577"/>
                    </a:cubicBezTo>
                    <a:cubicBezTo>
                      <a:pt x="3056" y="920"/>
                      <a:pt x="5993" y="92"/>
                      <a:pt x="9229" y="92"/>
                    </a:cubicBezTo>
                    <a:cubicBezTo>
                      <a:pt x="12580" y="92"/>
                      <a:pt x="16252" y="980"/>
                      <a:pt x="20221" y="2758"/>
                    </a:cubicBezTo>
                    <a:lnTo>
                      <a:pt x="20437" y="2758"/>
                    </a:lnTo>
                    <a:cubicBezTo>
                      <a:pt x="16385" y="920"/>
                      <a:pt x="12640" y="1"/>
                      <a:pt x="92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1"/>
              <p:cNvSpPr/>
              <p:nvPr/>
            </p:nvSpPr>
            <p:spPr>
              <a:xfrm>
                <a:off x="7643313" y="4489650"/>
                <a:ext cx="479450" cy="487050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19482" extrusionOk="0">
                    <a:moveTo>
                      <a:pt x="19178" y="1"/>
                    </a:moveTo>
                    <a:cubicBezTo>
                      <a:pt x="12551" y="247"/>
                      <a:pt x="6480" y="9548"/>
                      <a:pt x="604" y="18555"/>
                    </a:cubicBezTo>
                    <a:cubicBezTo>
                      <a:pt x="403" y="18863"/>
                      <a:pt x="202" y="19172"/>
                      <a:pt x="0" y="19482"/>
                    </a:cubicBezTo>
                    <a:lnTo>
                      <a:pt x="107" y="19482"/>
                    </a:lnTo>
                    <a:cubicBezTo>
                      <a:pt x="296" y="19188"/>
                      <a:pt x="489" y="18895"/>
                      <a:pt x="678" y="18604"/>
                    </a:cubicBezTo>
                    <a:cubicBezTo>
                      <a:pt x="6539" y="9617"/>
                      <a:pt x="12597" y="337"/>
                      <a:pt x="19178" y="91"/>
                    </a:cubicBezTo>
                    <a:lnTo>
                      <a:pt x="19178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1"/>
              <p:cNvSpPr/>
              <p:nvPr/>
            </p:nvSpPr>
            <p:spPr>
              <a:xfrm>
                <a:off x="6049413" y="4624300"/>
                <a:ext cx="783600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14095" extrusionOk="0">
                    <a:moveTo>
                      <a:pt x="18236" y="1"/>
                    </a:moveTo>
                    <a:cubicBezTo>
                      <a:pt x="14782" y="1"/>
                      <a:pt x="11644" y="3210"/>
                      <a:pt x="8056" y="6877"/>
                    </a:cubicBezTo>
                    <a:cubicBezTo>
                      <a:pt x="5670" y="9316"/>
                      <a:pt x="3064" y="11980"/>
                      <a:pt x="0" y="14094"/>
                    </a:cubicBezTo>
                    <a:lnTo>
                      <a:pt x="154" y="14094"/>
                    </a:lnTo>
                    <a:cubicBezTo>
                      <a:pt x="3179" y="11987"/>
                      <a:pt x="5756" y="9352"/>
                      <a:pt x="8120" y="6938"/>
                    </a:cubicBezTo>
                    <a:cubicBezTo>
                      <a:pt x="11694" y="3284"/>
                      <a:pt x="14818" y="89"/>
                      <a:pt x="18237" y="89"/>
                    </a:cubicBezTo>
                    <a:cubicBezTo>
                      <a:pt x="18535" y="89"/>
                      <a:pt x="18836" y="113"/>
                      <a:pt x="19140" y="164"/>
                    </a:cubicBezTo>
                    <a:cubicBezTo>
                      <a:pt x="21142" y="496"/>
                      <a:pt x="23166" y="1945"/>
                      <a:pt x="25329" y="4594"/>
                    </a:cubicBezTo>
                    <a:cubicBezTo>
                      <a:pt x="27173" y="6852"/>
                      <a:pt x="29121" y="9982"/>
                      <a:pt x="31242" y="14094"/>
                    </a:cubicBezTo>
                    <a:lnTo>
                      <a:pt x="31343" y="14094"/>
                    </a:lnTo>
                    <a:cubicBezTo>
                      <a:pt x="29211" y="9955"/>
                      <a:pt x="27252" y="6806"/>
                      <a:pt x="25400" y="4536"/>
                    </a:cubicBezTo>
                    <a:cubicBezTo>
                      <a:pt x="23224" y="1875"/>
                      <a:pt x="21181" y="414"/>
                      <a:pt x="19157" y="78"/>
                    </a:cubicBezTo>
                    <a:cubicBezTo>
                      <a:pt x="18848" y="26"/>
                      <a:pt x="18541" y="1"/>
                      <a:pt x="1823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1"/>
              <p:cNvSpPr/>
              <p:nvPr/>
            </p:nvSpPr>
            <p:spPr>
              <a:xfrm>
                <a:off x="4937713" y="4918300"/>
                <a:ext cx="4668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2336" extrusionOk="0">
                    <a:moveTo>
                      <a:pt x="8526" y="1"/>
                    </a:moveTo>
                    <a:cubicBezTo>
                      <a:pt x="5408" y="1"/>
                      <a:pt x="2560" y="779"/>
                      <a:pt x="0" y="2336"/>
                    </a:cubicBezTo>
                    <a:lnTo>
                      <a:pt x="174" y="2336"/>
                    </a:lnTo>
                    <a:cubicBezTo>
                      <a:pt x="2687" y="838"/>
                      <a:pt x="5476" y="90"/>
                      <a:pt x="8526" y="90"/>
                    </a:cubicBezTo>
                    <a:cubicBezTo>
                      <a:pt x="11578" y="90"/>
                      <a:pt x="14891" y="839"/>
                      <a:pt x="18447" y="2336"/>
                    </a:cubicBezTo>
                    <a:lnTo>
                      <a:pt x="18674" y="2336"/>
                    </a:lnTo>
                    <a:cubicBezTo>
                      <a:pt x="15033" y="779"/>
                      <a:pt x="11645" y="1"/>
                      <a:pt x="852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1"/>
              <p:cNvSpPr/>
              <p:nvPr/>
            </p:nvSpPr>
            <p:spPr>
              <a:xfrm>
                <a:off x="7667538" y="4515900"/>
                <a:ext cx="455275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18432" extrusionOk="0">
                    <a:moveTo>
                      <a:pt x="18210" y="1"/>
                    </a:moveTo>
                    <a:cubicBezTo>
                      <a:pt x="11782" y="526"/>
                      <a:pt x="5796" y="9553"/>
                      <a:pt x="1" y="18432"/>
                    </a:cubicBezTo>
                    <a:lnTo>
                      <a:pt x="107" y="18432"/>
                    </a:lnTo>
                    <a:cubicBezTo>
                      <a:pt x="5878" y="9589"/>
                      <a:pt x="11840" y="618"/>
                      <a:pt x="18210" y="91"/>
                    </a:cubicBezTo>
                    <a:lnTo>
                      <a:pt x="1821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1"/>
              <p:cNvSpPr/>
              <p:nvPr/>
            </p:nvSpPr>
            <p:spPr>
              <a:xfrm>
                <a:off x="6094988" y="4654175"/>
                <a:ext cx="730425" cy="322525"/>
              </a:xfrm>
              <a:custGeom>
                <a:avLst/>
                <a:gdLst/>
                <a:ahLst/>
                <a:cxnLst/>
                <a:rect l="l" t="t" r="r" b="b"/>
                <a:pathLst>
                  <a:path w="29217" h="12901" extrusionOk="0">
                    <a:moveTo>
                      <a:pt x="17025" y="1"/>
                    </a:moveTo>
                    <a:cubicBezTo>
                      <a:pt x="13650" y="1"/>
                      <a:pt x="10524" y="3110"/>
                      <a:pt x="6954" y="6657"/>
                    </a:cubicBezTo>
                    <a:cubicBezTo>
                      <a:pt x="4855" y="8742"/>
                      <a:pt x="2589" y="10991"/>
                      <a:pt x="1" y="12901"/>
                    </a:cubicBezTo>
                    <a:lnTo>
                      <a:pt x="151" y="12901"/>
                    </a:lnTo>
                    <a:cubicBezTo>
                      <a:pt x="2702" y="11003"/>
                      <a:pt x="4942" y="8781"/>
                      <a:pt x="7016" y="6719"/>
                    </a:cubicBezTo>
                    <a:cubicBezTo>
                      <a:pt x="10571" y="3186"/>
                      <a:pt x="13685" y="88"/>
                      <a:pt x="17025" y="88"/>
                    </a:cubicBezTo>
                    <a:cubicBezTo>
                      <a:pt x="17347" y="88"/>
                      <a:pt x="17671" y="117"/>
                      <a:pt x="17998" y="177"/>
                    </a:cubicBezTo>
                    <a:cubicBezTo>
                      <a:pt x="19978" y="538"/>
                      <a:pt x="21967" y="2018"/>
                      <a:pt x="24077" y="4701"/>
                    </a:cubicBezTo>
                    <a:cubicBezTo>
                      <a:pt x="25668" y="6723"/>
                      <a:pt x="27332" y="9428"/>
                      <a:pt x="29116" y="12899"/>
                    </a:cubicBezTo>
                    <a:lnTo>
                      <a:pt x="29217" y="12899"/>
                    </a:lnTo>
                    <a:cubicBezTo>
                      <a:pt x="27422" y="9404"/>
                      <a:pt x="25750" y="6680"/>
                      <a:pt x="24148" y="4645"/>
                    </a:cubicBezTo>
                    <a:cubicBezTo>
                      <a:pt x="22026" y="1946"/>
                      <a:pt x="20020" y="455"/>
                      <a:pt x="18015" y="91"/>
                    </a:cubicBezTo>
                    <a:cubicBezTo>
                      <a:pt x="17682" y="30"/>
                      <a:pt x="17353" y="1"/>
                      <a:pt x="170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1"/>
              <p:cNvSpPr/>
              <p:nvPr/>
            </p:nvSpPr>
            <p:spPr>
              <a:xfrm>
                <a:off x="4971663" y="4928675"/>
                <a:ext cx="420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6803" h="1921" extrusionOk="0">
                    <a:moveTo>
                      <a:pt x="7756" y="1"/>
                    </a:moveTo>
                    <a:cubicBezTo>
                      <a:pt x="4952" y="1"/>
                      <a:pt x="2362" y="641"/>
                      <a:pt x="0" y="1921"/>
                    </a:cubicBezTo>
                    <a:lnTo>
                      <a:pt x="191" y="1921"/>
                    </a:lnTo>
                    <a:cubicBezTo>
                      <a:pt x="2500" y="701"/>
                      <a:pt x="5025" y="92"/>
                      <a:pt x="7756" y="92"/>
                    </a:cubicBezTo>
                    <a:cubicBezTo>
                      <a:pt x="10488" y="92"/>
                      <a:pt x="13424" y="701"/>
                      <a:pt x="16554" y="1921"/>
                    </a:cubicBezTo>
                    <a:lnTo>
                      <a:pt x="16803" y="1921"/>
                    </a:lnTo>
                    <a:cubicBezTo>
                      <a:pt x="13582" y="641"/>
                      <a:pt x="10562" y="1"/>
                      <a:pt x="775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1"/>
              <p:cNvSpPr/>
              <p:nvPr/>
            </p:nvSpPr>
            <p:spPr>
              <a:xfrm>
                <a:off x="7691788" y="4542725"/>
                <a:ext cx="431025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17241" h="17359" extrusionOk="0">
                    <a:moveTo>
                      <a:pt x="17240" y="1"/>
                    </a:moveTo>
                    <a:cubicBezTo>
                      <a:pt x="11223" y="763"/>
                      <a:pt x="5523" y="8936"/>
                      <a:pt x="0" y="17359"/>
                    </a:cubicBezTo>
                    <a:lnTo>
                      <a:pt x="105" y="17359"/>
                    </a:lnTo>
                    <a:cubicBezTo>
                      <a:pt x="5605" y="8973"/>
                      <a:pt x="11278" y="855"/>
                      <a:pt x="17240" y="91"/>
                    </a:cubicBezTo>
                    <a:lnTo>
                      <a:pt x="1724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1"/>
              <p:cNvSpPr/>
              <p:nvPr/>
            </p:nvSpPr>
            <p:spPr>
              <a:xfrm>
                <a:off x="6140013" y="4683975"/>
                <a:ext cx="678600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1711" extrusionOk="0">
                    <a:moveTo>
                      <a:pt x="15842" y="1"/>
                    </a:moveTo>
                    <a:cubicBezTo>
                      <a:pt x="12541" y="1"/>
                      <a:pt x="9424" y="3009"/>
                      <a:pt x="5872" y="6440"/>
                    </a:cubicBezTo>
                    <a:cubicBezTo>
                      <a:pt x="4070" y="8182"/>
                      <a:pt x="2142" y="10042"/>
                      <a:pt x="1" y="11709"/>
                    </a:cubicBezTo>
                    <a:lnTo>
                      <a:pt x="147" y="11709"/>
                    </a:lnTo>
                    <a:cubicBezTo>
                      <a:pt x="2258" y="10057"/>
                      <a:pt x="4156" y="8224"/>
                      <a:pt x="5935" y="6505"/>
                    </a:cubicBezTo>
                    <a:cubicBezTo>
                      <a:pt x="9473" y="3086"/>
                      <a:pt x="12576" y="90"/>
                      <a:pt x="15843" y="90"/>
                    </a:cubicBezTo>
                    <a:cubicBezTo>
                      <a:pt x="16186" y="90"/>
                      <a:pt x="16531" y="123"/>
                      <a:pt x="16878" y="192"/>
                    </a:cubicBezTo>
                    <a:cubicBezTo>
                      <a:pt x="18839" y="583"/>
                      <a:pt x="20793" y="2093"/>
                      <a:pt x="22852" y="4809"/>
                    </a:cubicBezTo>
                    <a:cubicBezTo>
                      <a:pt x="24192" y="6578"/>
                      <a:pt x="25580" y="8864"/>
                      <a:pt x="27043" y="11710"/>
                    </a:cubicBezTo>
                    <a:lnTo>
                      <a:pt x="27144" y="11710"/>
                    </a:lnTo>
                    <a:cubicBezTo>
                      <a:pt x="25669" y="8841"/>
                      <a:pt x="24273" y="6538"/>
                      <a:pt x="22922" y="4757"/>
                    </a:cubicBezTo>
                    <a:cubicBezTo>
                      <a:pt x="20851" y="2019"/>
                      <a:pt x="18879" y="498"/>
                      <a:pt x="16894" y="104"/>
                    </a:cubicBezTo>
                    <a:cubicBezTo>
                      <a:pt x="16541" y="34"/>
                      <a:pt x="16191" y="1"/>
                      <a:pt x="1584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1"/>
              <p:cNvSpPr/>
              <p:nvPr/>
            </p:nvSpPr>
            <p:spPr>
              <a:xfrm>
                <a:off x="5008038" y="4939075"/>
                <a:ext cx="369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505" extrusionOk="0">
                    <a:moveTo>
                      <a:pt x="6893" y="1"/>
                    </a:moveTo>
                    <a:cubicBezTo>
                      <a:pt x="4430" y="1"/>
                      <a:pt x="2129" y="502"/>
                      <a:pt x="1" y="1505"/>
                    </a:cubicBezTo>
                    <a:lnTo>
                      <a:pt x="209" y="1505"/>
                    </a:lnTo>
                    <a:cubicBezTo>
                      <a:pt x="2276" y="562"/>
                      <a:pt x="4506" y="91"/>
                      <a:pt x="6889" y="91"/>
                    </a:cubicBezTo>
                    <a:cubicBezTo>
                      <a:pt x="9273" y="91"/>
                      <a:pt x="11810" y="562"/>
                      <a:pt x="14493" y="1505"/>
                    </a:cubicBezTo>
                    <a:lnTo>
                      <a:pt x="14761" y="1505"/>
                    </a:lnTo>
                    <a:cubicBezTo>
                      <a:pt x="11981" y="502"/>
                      <a:pt x="9356" y="1"/>
                      <a:pt x="689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1"/>
              <p:cNvSpPr/>
              <p:nvPr/>
            </p:nvSpPr>
            <p:spPr>
              <a:xfrm>
                <a:off x="5047588" y="4949425"/>
                <a:ext cx="3119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091" extrusionOk="0">
                    <a:moveTo>
                      <a:pt x="5896" y="0"/>
                    </a:moveTo>
                    <a:cubicBezTo>
                      <a:pt x="3816" y="0"/>
                      <a:pt x="1848" y="363"/>
                      <a:pt x="1" y="1091"/>
                    </a:cubicBezTo>
                    <a:lnTo>
                      <a:pt x="255" y="1091"/>
                    </a:lnTo>
                    <a:cubicBezTo>
                      <a:pt x="2029" y="425"/>
                      <a:pt x="3912" y="92"/>
                      <a:pt x="5899" y="92"/>
                    </a:cubicBezTo>
                    <a:cubicBezTo>
                      <a:pt x="7888" y="92"/>
                      <a:pt x="9980" y="425"/>
                      <a:pt x="12172" y="1091"/>
                    </a:cubicBezTo>
                    <a:lnTo>
                      <a:pt x="12479" y="1091"/>
                    </a:lnTo>
                    <a:cubicBezTo>
                      <a:pt x="10175" y="364"/>
                      <a:pt x="7979" y="0"/>
                      <a:pt x="589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1"/>
              <p:cNvSpPr/>
              <p:nvPr/>
            </p:nvSpPr>
            <p:spPr>
              <a:xfrm>
                <a:off x="7716163" y="4569675"/>
                <a:ext cx="406650" cy="407025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81" extrusionOk="0">
                    <a:moveTo>
                      <a:pt x="16265" y="0"/>
                    </a:moveTo>
                    <a:cubicBezTo>
                      <a:pt x="10648" y="964"/>
                      <a:pt x="5247" y="8350"/>
                      <a:pt x="0" y="16281"/>
                    </a:cubicBezTo>
                    <a:lnTo>
                      <a:pt x="107" y="16281"/>
                    </a:lnTo>
                    <a:cubicBezTo>
                      <a:pt x="5328" y="8391"/>
                      <a:pt x="10700" y="1056"/>
                      <a:pt x="16265" y="91"/>
                    </a:cubicBezTo>
                    <a:lnTo>
                      <a:pt x="16265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1"/>
              <p:cNvSpPr/>
              <p:nvPr/>
            </p:nvSpPr>
            <p:spPr>
              <a:xfrm>
                <a:off x="6184513" y="4713725"/>
                <a:ext cx="628100" cy="263025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10521" extrusionOk="0">
                    <a:moveTo>
                      <a:pt x="14678" y="1"/>
                    </a:moveTo>
                    <a:cubicBezTo>
                      <a:pt x="11448" y="1"/>
                      <a:pt x="8345" y="2911"/>
                      <a:pt x="4811" y="6228"/>
                    </a:cubicBezTo>
                    <a:cubicBezTo>
                      <a:pt x="3311" y="7638"/>
                      <a:pt x="1723" y="9126"/>
                      <a:pt x="0" y="10520"/>
                    </a:cubicBezTo>
                    <a:lnTo>
                      <a:pt x="141" y="10520"/>
                    </a:lnTo>
                    <a:cubicBezTo>
                      <a:pt x="1831" y="9146"/>
                      <a:pt x="3393" y="7681"/>
                      <a:pt x="4873" y="6294"/>
                    </a:cubicBezTo>
                    <a:cubicBezTo>
                      <a:pt x="8393" y="2991"/>
                      <a:pt x="11481" y="92"/>
                      <a:pt x="14679" y="92"/>
                    </a:cubicBezTo>
                    <a:cubicBezTo>
                      <a:pt x="15043" y="92"/>
                      <a:pt x="15409" y="130"/>
                      <a:pt x="15777" y="209"/>
                    </a:cubicBezTo>
                    <a:cubicBezTo>
                      <a:pt x="17719" y="626"/>
                      <a:pt x="19639" y="2166"/>
                      <a:pt x="21646" y="4919"/>
                    </a:cubicBezTo>
                    <a:cubicBezTo>
                      <a:pt x="22737" y="6416"/>
                      <a:pt x="23858" y="8272"/>
                      <a:pt x="25023" y="10520"/>
                    </a:cubicBezTo>
                    <a:lnTo>
                      <a:pt x="25124" y="10520"/>
                    </a:lnTo>
                    <a:cubicBezTo>
                      <a:pt x="23947" y="8249"/>
                      <a:pt x="22818" y="6376"/>
                      <a:pt x="21718" y="4866"/>
                    </a:cubicBezTo>
                    <a:cubicBezTo>
                      <a:pt x="19697" y="2093"/>
                      <a:pt x="17759" y="541"/>
                      <a:pt x="15796" y="119"/>
                    </a:cubicBezTo>
                    <a:cubicBezTo>
                      <a:pt x="15421" y="39"/>
                      <a:pt x="15049" y="1"/>
                      <a:pt x="146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1"/>
              <p:cNvSpPr/>
              <p:nvPr/>
            </p:nvSpPr>
            <p:spPr>
              <a:xfrm>
                <a:off x="7740763" y="4597175"/>
                <a:ext cx="382050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5282" h="15181" extrusionOk="0">
                    <a:moveTo>
                      <a:pt x="15281" y="0"/>
                    </a:moveTo>
                    <a:cubicBezTo>
                      <a:pt x="10054" y="1134"/>
                      <a:pt x="4962" y="7776"/>
                      <a:pt x="0" y="15181"/>
                    </a:cubicBezTo>
                    <a:lnTo>
                      <a:pt x="107" y="15181"/>
                    </a:lnTo>
                    <a:cubicBezTo>
                      <a:pt x="5041" y="7819"/>
                      <a:pt x="10103" y="1224"/>
                      <a:pt x="15281" y="92"/>
                    </a:cubicBezTo>
                    <a:lnTo>
                      <a:pt x="15281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1"/>
              <p:cNvSpPr/>
              <p:nvPr/>
            </p:nvSpPr>
            <p:spPr>
              <a:xfrm>
                <a:off x="6228838" y="4743375"/>
                <a:ext cx="578425" cy="233325"/>
              </a:xfrm>
              <a:custGeom>
                <a:avLst/>
                <a:gdLst/>
                <a:ahLst/>
                <a:cxnLst/>
                <a:rect l="l" t="t" r="r" b="b"/>
                <a:pathLst>
                  <a:path w="23137" h="9333" extrusionOk="0">
                    <a:moveTo>
                      <a:pt x="13517" y="1"/>
                    </a:moveTo>
                    <a:cubicBezTo>
                      <a:pt x="10354" y="1"/>
                      <a:pt x="7266" y="2815"/>
                      <a:pt x="3753" y="6020"/>
                    </a:cubicBezTo>
                    <a:cubicBezTo>
                      <a:pt x="2562" y="7105"/>
                      <a:pt x="1319" y="8237"/>
                      <a:pt x="0" y="9333"/>
                    </a:cubicBezTo>
                    <a:lnTo>
                      <a:pt x="140" y="9333"/>
                    </a:lnTo>
                    <a:cubicBezTo>
                      <a:pt x="1430" y="8257"/>
                      <a:pt x="2647" y="7148"/>
                      <a:pt x="3814" y="6085"/>
                    </a:cubicBezTo>
                    <a:cubicBezTo>
                      <a:pt x="7314" y="2894"/>
                      <a:pt x="10389" y="89"/>
                      <a:pt x="13519" y="89"/>
                    </a:cubicBezTo>
                    <a:cubicBezTo>
                      <a:pt x="13905" y="89"/>
                      <a:pt x="14293" y="132"/>
                      <a:pt x="14682" y="222"/>
                    </a:cubicBezTo>
                    <a:cubicBezTo>
                      <a:pt x="16606" y="667"/>
                      <a:pt x="18492" y="2240"/>
                      <a:pt x="20447" y="5028"/>
                    </a:cubicBezTo>
                    <a:cubicBezTo>
                      <a:pt x="21288" y="6229"/>
                      <a:pt x="22145" y="7661"/>
                      <a:pt x="23025" y="9333"/>
                    </a:cubicBezTo>
                    <a:lnTo>
                      <a:pt x="23136" y="9333"/>
                    </a:lnTo>
                    <a:cubicBezTo>
                      <a:pt x="20176" y="3690"/>
                      <a:pt x="17468" y="776"/>
                      <a:pt x="14700" y="136"/>
                    </a:cubicBezTo>
                    <a:cubicBezTo>
                      <a:pt x="14304" y="44"/>
                      <a:pt x="13910" y="1"/>
                      <a:pt x="1351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1"/>
              <p:cNvSpPr/>
              <p:nvPr/>
            </p:nvSpPr>
            <p:spPr>
              <a:xfrm>
                <a:off x="5093113" y="4959800"/>
                <a:ext cx="2438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676" extrusionOk="0">
                    <a:moveTo>
                      <a:pt x="4671" y="1"/>
                    </a:moveTo>
                    <a:cubicBezTo>
                      <a:pt x="3046" y="1"/>
                      <a:pt x="1488" y="226"/>
                      <a:pt x="1" y="676"/>
                    </a:cubicBezTo>
                    <a:lnTo>
                      <a:pt x="323" y="676"/>
                    </a:lnTo>
                    <a:cubicBezTo>
                      <a:pt x="1715" y="285"/>
                      <a:pt x="3167" y="89"/>
                      <a:pt x="4678" y="89"/>
                    </a:cubicBezTo>
                    <a:cubicBezTo>
                      <a:pt x="6189" y="89"/>
                      <a:pt x="7758" y="285"/>
                      <a:pt x="9385" y="676"/>
                    </a:cubicBezTo>
                    <a:lnTo>
                      <a:pt x="9751" y="676"/>
                    </a:lnTo>
                    <a:cubicBezTo>
                      <a:pt x="7992" y="226"/>
                      <a:pt x="6298" y="1"/>
                      <a:pt x="4671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1"/>
              <p:cNvSpPr/>
              <p:nvPr/>
            </p:nvSpPr>
            <p:spPr>
              <a:xfrm>
                <a:off x="6273438" y="4773000"/>
                <a:ext cx="52865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8148" extrusionOk="0">
                    <a:moveTo>
                      <a:pt x="12348" y="0"/>
                    </a:moveTo>
                    <a:cubicBezTo>
                      <a:pt x="9251" y="0"/>
                      <a:pt x="6176" y="2720"/>
                      <a:pt x="2681" y="5816"/>
                    </a:cubicBezTo>
                    <a:cubicBezTo>
                      <a:pt x="1818" y="6580"/>
                      <a:pt x="926" y="7367"/>
                      <a:pt x="0" y="8148"/>
                    </a:cubicBezTo>
                    <a:lnTo>
                      <a:pt x="138" y="8148"/>
                    </a:lnTo>
                    <a:cubicBezTo>
                      <a:pt x="1036" y="7388"/>
                      <a:pt x="1902" y="6623"/>
                      <a:pt x="2740" y="5882"/>
                    </a:cubicBezTo>
                    <a:cubicBezTo>
                      <a:pt x="6221" y="2800"/>
                      <a:pt x="9283" y="89"/>
                      <a:pt x="12348" y="89"/>
                    </a:cubicBezTo>
                    <a:cubicBezTo>
                      <a:pt x="12755" y="89"/>
                      <a:pt x="13163" y="137"/>
                      <a:pt x="13572" y="238"/>
                    </a:cubicBezTo>
                    <a:cubicBezTo>
                      <a:pt x="16055" y="854"/>
                      <a:pt x="18471" y="3375"/>
                      <a:pt x="21046" y="8148"/>
                    </a:cubicBezTo>
                    <a:lnTo>
                      <a:pt x="21145" y="8148"/>
                    </a:lnTo>
                    <a:cubicBezTo>
                      <a:pt x="18547" y="3323"/>
                      <a:pt x="16108" y="776"/>
                      <a:pt x="13594" y="152"/>
                    </a:cubicBezTo>
                    <a:cubicBezTo>
                      <a:pt x="13177" y="49"/>
                      <a:pt x="12763" y="0"/>
                      <a:pt x="1234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1"/>
              <p:cNvSpPr/>
              <p:nvPr/>
            </p:nvSpPr>
            <p:spPr>
              <a:xfrm>
                <a:off x="7765713" y="4624825"/>
                <a:ext cx="357125" cy="351875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4075" extrusionOk="0">
                    <a:moveTo>
                      <a:pt x="14284" y="0"/>
                    </a:moveTo>
                    <a:cubicBezTo>
                      <a:pt x="9439" y="1265"/>
                      <a:pt x="4668" y="7224"/>
                      <a:pt x="0" y="14075"/>
                    </a:cubicBezTo>
                    <a:lnTo>
                      <a:pt x="108" y="14075"/>
                    </a:lnTo>
                    <a:cubicBezTo>
                      <a:pt x="4748" y="7270"/>
                      <a:pt x="9488" y="1355"/>
                      <a:pt x="14284" y="93"/>
                    </a:cubicBezTo>
                    <a:lnTo>
                      <a:pt x="14284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1"/>
              <p:cNvSpPr/>
              <p:nvPr/>
            </p:nvSpPr>
            <p:spPr>
              <a:xfrm>
                <a:off x="7790563" y="4653050"/>
                <a:ext cx="332250" cy="323650"/>
              </a:xfrm>
              <a:custGeom>
                <a:avLst/>
                <a:gdLst/>
                <a:ahLst/>
                <a:cxnLst/>
                <a:rect l="l" t="t" r="r" b="b"/>
                <a:pathLst>
                  <a:path w="13290" h="12946" extrusionOk="0">
                    <a:moveTo>
                      <a:pt x="13289" y="1"/>
                    </a:moveTo>
                    <a:cubicBezTo>
                      <a:pt x="8817" y="1360"/>
                      <a:pt x="4370" y="6669"/>
                      <a:pt x="0" y="12946"/>
                    </a:cubicBezTo>
                    <a:lnTo>
                      <a:pt x="108" y="12946"/>
                    </a:lnTo>
                    <a:cubicBezTo>
                      <a:pt x="4450" y="6716"/>
                      <a:pt x="8865" y="1452"/>
                      <a:pt x="13289" y="94"/>
                    </a:cubicBezTo>
                    <a:lnTo>
                      <a:pt x="13289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1"/>
              <p:cNvSpPr/>
              <p:nvPr/>
            </p:nvSpPr>
            <p:spPr>
              <a:xfrm>
                <a:off x="6318263" y="4802800"/>
                <a:ext cx="478350" cy="173900"/>
              </a:xfrm>
              <a:custGeom>
                <a:avLst/>
                <a:gdLst/>
                <a:ahLst/>
                <a:cxnLst/>
                <a:rect l="l" t="t" r="r" b="b"/>
                <a:pathLst>
                  <a:path w="19134" h="6956" extrusionOk="0">
                    <a:moveTo>
                      <a:pt x="11137" y="1"/>
                    </a:moveTo>
                    <a:cubicBezTo>
                      <a:pt x="8099" y="1"/>
                      <a:pt x="5041" y="2630"/>
                      <a:pt x="1568" y="5615"/>
                    </a:cubicBezTo>
                    <a:cubicBezTo>
                      <a:pt x="1056" y="6057"/>
                      <a:pt x="533" y="6505"/>
                      <a:pt x="1" y="6956"/>
                    </a:cubicBezTo>
                    <a:lnTo>
                      <a:pt x="140" y="6956"/>
                    </a:lnTo>
                    <a:cubicBezTo>
                      <a:pt x="645" y="6527"/>
                      <a:pt x="1141" y="6101"/>
                      <a:pt x="1629" y="5683"/>
                    </a:cubicBezTo>
                    <a:cubicBezTo>
                      <a:pt x="5086" y="2708"/>
                      <a:pt x="8132" y="89"/>
                      <a:pt x="11137" y="89"/>
                    </a:cubicBezTo>
                    <a:cubicBezTo>
                      <a:pt x="11565" y="89"/>
                      <a:pt x="11993" y="143"/>
                      <a:pt x="12421" y="256"/>
                    </a:cubicBezTo>
                    <a:cubicBezTo>
                      <a:pt x="14643" y="843"/>
                      <a:pt x="16793" y="2992"/>
                      <a:pt x="19034" y="6956"/>
                    </a:cubicBezTo>
                    <a:lnTo>
                      <a:pt x="19133" y="6956"/>
                    </a:lnTo>
                    <a:cubicBezTo>
                      <a:pt x="16870" y="2941"/>
                      <a:pt x="14696" y="765"/>
                      <a:pt x="12442" y="170"/>
                    </a:cubicBezTo>
                    <a:cubicBezTo>
                      <a:pt x="12007" y="55"/>
                      <a:pt x="11572" y="1"/>
                      <a:pt x="1113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1"/>
              <p:cNvSpPr/>
              <p:nvPr/>
            </p:nvSpPr>
            <p:spPr>
              <a:xfrm>
                <a:off x="7816438" y="4681375"/>
                <a:ext cx="306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12255" h="11813" extrusionOk="0">
                    <a:moveTo>
                      <a:pt x="12254" y="1"/>
                    </a:moveTo>
                    <a:cubicBezTo>
                      <a:pt x="8156" y="1426"/>
                      <a:pt x="4054" y="6130"/>
                      <a:pt x="1" y="11813"/>
                    </a:cubicBezTo>
                    <a:lnTo>
                      <a:pt x="110" y="11813"/>
                    </a:lnTo>
                    <a:cubicBezTo>
                      <a:pt x="4133" y="6177"/>
                      <a:pt x="8204" y="1517"/>
                      <a:pt x="12254" y="96"/>
                    </a:cubicBezTo>
                    <a:lnTo>
                      <a:pt x="12254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1"/>
              <p:cNvSpPr/>
              <p:nvPr/>
            </p:nvSpPr>
            <p:spPr>
              <a:xfrm>
                <a:off x="6364463" y="4832175"/>
                <a:ext cx="42722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7089" h="5781" extrusionOk="0">
                    <a:moveTo>
                      <a:pt x="9913" y="0"/>
                    </a:moveTo>
                    <a:cubicBezTo>
                      <a:pt x="6935" y="0"/>
                      <a:pt x="3891" y="2540"/>
                      <a:pt x="437" y="5420"/>
                    </a:cubicBezTo>
                    <a:cubicBezTo>
                      <a:pt x="293" y="5539"/>
                      <a:pt x="148" y="5660"/>
                      <a:pt x="1" y="5781"/>
                    </a:cubicBezTo>
                    <a:lnTo>
                      <a:pt x="140" y="5781"/>
                    </a:lnTo>
                    <a:cubicBezTo>
                      <a:pt x="257" y="5683"/>
                      <a:pt x="375" y="5585"/>
                      <a:pt x="493" y="5487"/>
                    </a:cubicBezTo>
                    <a:cubicBezTo>
                      <a:pt x="3931" y="2619"/>
                      <a:pt x="6963" y="89"/>
                      <a:pt x="9911" y="89"/>
                    </a:cubicBezTo>
                    <a:cubicBezTo>
                      <a:pt x="10362" y="89"/>
                      <a:pt x="10811" y="149"/>
                      <a:pt x="11259" y="275"/>
                    </a:cubicBezTo>
                    <a:cubicBezTo>
                      <a:pt x="13205" y="824"/>
                      <a:pt x="15079" y="2598"/>
                      <a:pt x="16988" y="5781"/>
                    </a:cubicBezTo>
                    <a:lnTo>
                      <a:pt x="17088" y="5781"/>
                    </a:lnTo>
                    <a:cubicBezTo>
                      <a:pt x="15158" y="2547"/>
                      <a:pt x="13260" y="745"/>
                      <a:pt x="11283" y="188"/>
                    </a:cubicBezTo>
                    <a:cubicBezTo>
                      <a:pt x="10827" y="60"/>
                      <a:pt x="10371" y="0"/>
                      <a:pt x="991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1"/>
              <p:cNvSpPr/>
              <p:nvPr/>
            </p:nvSpPr>
            <p:spPr>
              <a:xfrm>
                <a:off x="6412413" y="4861450"/>
                <a:ext cx="373875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14955" h="4610" extrusionOk="0">
                    <a:moveTo>
                      <a:pt x="8619" y="0"/>
                    </a:moveTo>
                    <a:cubicBezTo>
                      <a:pt x="5917" y="0"/>
                      <a:pt x="3122" y="2097"/>
                      <a:pt x="0" y="4610"/>
                    </a:cubicBezTo>
                    <a:lnTo>
                      <a:pt x="143" y="4610"/>
                    </a:lnTo>
                    <a:cubicBezTo>
                      <a:pt x="3216" y="2140"/>
                      <a:pt x="5973" y="91"/>
                      <a:pt x="8620" y="91"/>
                    </a:cubicBezTo>
                    <a:cubicBezTo>
                      <a:pt x="9092" y="91"/>
                      <a:pt x="9562" y="156"/>
                      <a:pt x="10028" y="296"/>
                    </a:cubicBezTo>
                    <a:cubicBezTo>
                      <a:pt x="11681" y="791"/>
                      <a:pt x="13265" y="2192"/>
                      <a:pt x="14851" y="4610"/>
                    </a:cubicBezTo>
                    <a:lnTo>
                      <a:pt x="14955" y="4610"/>
                    </a:lnTo>
                    <a:cubicBezTo>
                      <a:pt x="13347" y="2139"/>
                      <a:pt x="11737" y="713"/>
                      <a:pt x="10056" y="210"/>
                    </a:cubicBezTo>
                    <a:cubicBezTo>
                      <a:pt x="9579" y="67"/>
                      <a:pt x="9100" y="0"/>
                      <a:pt x="86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1"/>
              <p:cNvSpPr/>
              <p:nvPr/>
            </p:nvSpPr>
            <p:spPr>
              <a:xfrm>
                <a:off x="7842913" y="4710250"/>
                <a:ext cx="279900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10658" extrusionOk="0">
                    <a:moveTo>
                      <a:pt x="11195" y="1"/>
                    </a:moveTo>
                    <a:cubicBezTo>
                      <a:pt x="7473" y="1455"/>
                      <a:pt x="3723" y="5582"/>
                      <a:pt x="0" y="10658"/>
                    </a:cubicBezTo>
                    <a:lnTo>
                      <a:pt x="111" y="10658"/>
                    </a:lnTo>
                    <a:cubicBezTo>
                      <a:pt x="3801" y="5629"/>
                      <a:pt x="7516" y="1547"/>
                      <a:pt x="11195" y="96"/>
                    </a:cubicBezTo>
                    <a:lnTo>
                      <a:pt x="11195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1"/>
              <p:cNvSpPr/>
              <p:nvPr/>
            </p:nvSpPr>
            <p:spPr>
              <a:xfrm>
                <a:off x="7869988" y="4739350"/>
                <a:ext cx="252825" cy="2373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9494" extrusionOk="0">
                    <a:moveTo>
                      <a:pt x="10112" y="1"/>
                    </a:moveTo>
                    <a:cubicBezTo>
                      <a:pt x="6764" y="1452"/>
                      <a:pt x="3376" y="5030"/>
                      <a:pt x="0" y="9494"/>
                    </a:cubicBezTo>
                    <a:lnTo>
                      <a:pt x="111" y="9494"/>
                    </a:lnTo>
                    <a:cubicBezTo>
                      <a:pt x="3454" y="5079"/>
                      <a:pt x="6807" y="1541"/>
                      <a:pt x="10112" y="96"/>
                    </a:cubicBezTo>
                    <a:lnTo>
                      <a:pt x="10112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1"/>
              <p:cNvSpPr/>
              <p:nvPr/>
            </p:nvSpPr>
            <p:spPr>
              <a:xfrm>
                <a:off x="6462738" y="4890700"/>
                <a:ext cx="3168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3440" extrusionOk="0">
                    <a:moveTo>
                      <a:pt x="7234" y="1"/>
                    </a:moveTo>
                    <a:cubicBezTo>
                      <a:pt x="4959" y="1"/>
                      <a:pt x="2588" y="1489"/>
                      <a:pt x="1" y="3440"/>
                    </a:cubicBezTo>
                    <a:lnTo>
                      <a:pt x="148" y="3440"/>
                    </a:lnTo>
                    <a:cubicBezTo>
                      <a:pt x="2687" y="1533"/>
                      <a:pt x="5013" y="89"/>
                      <a:pt x="7236" y="89"/>
                    </a:cubicBezTo>
                    <a:cubicBezTo>
                      <a:pt x="7730" y="89"/>
                      <a:pt x="8219" y="161"/>
                      <a:pt x="8704" y="314"/>
                    </a:cubicBezTo>
                    <a:cubicBezTo>
                      <a:pt x="10032" y="736"/>
                      <a:pt x="11308" y="1757"/>
                      <a:pt x="12565" y="3440"/>
                    </a:cubicBezTo>
                    <a:lnTo>
                      <a:pt x="12673" y="3440"/>
                    </a:lnTo>
                    <a:cubicBezTo>
                      <a:pt x="11391" y="1709"/>
                      <a:pt x="10089" y="659"/>
                      <a:pt x="8732" y="231"/>
                    </a:cubicBezTo>
                    <a:cubicBezTo>
                      <a:pt x="8236" y="74"/>
                      <a:pt x="7737" y="1"/>
                      <a:pt x="72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7" name="Google Shape;1237;p11"/>
            <p:cNvGrpSpPr/>
            <p:nvPr/>
          </p:nvGrpSpPr>
          <p:grpSpPr>
            <a:xfrm>
              <a:off x="2513463" y="4881650"/>
              <a:ext cx="470950" cy="37325"/>
              <a:chOff x="3360663" y="1333675"/>
              <a:chExt cx="470950" cy="37325"/>
            </a:xfrm>
          </p:grpSpPr>
          <p:sp>
            <p:nvSpPr>
              <p:cNvPr id="1238" name="Google Shape;1238;p11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1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1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1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2" name="Google Shape;1242;p11"/>
            <p:cNvSpPr/>
            <p:nvPr/>
          </p:nvSpPr>
          <p:spPr>
            <a:xfrm>
              <a:off x="8395600" y="4609800"/>
              <a:ext cx="83800" cy="96825"/>
            </a:xfrm>
            <a:custGeom>
              <a:avLst/>
              <a:gdLst/>
              <a:ahLst/>
              <a:cxnLst/>
              <a:rect l="l" t="t" r="r" b="b"/>
              <a:pathLst>
                <a:path w="3352" h="3873" extrusionOk="0">
                  <a:moveTo>
                    <a:pt x="3352" y="0"/>
                  </a:moveTo>
                  <a:lnTo>
                    <a:pt x="1" y="1935"/>
                  </a:lnTo>
                  <a:lnTo>
                    <a:pt x="3352" y="3872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3" name="Google Shape;1243;p11"/>
            <p:cNvGrpSpPr/>
            <p:nvPr/>
          </p:nvGrpSpPr>
          <p:grpSpPr>
            <a:xfrm>
              <a:off x="7309388" y="275500"/>
              <a:ext cx="128775" cy="128800"/>
              <a:chOff x="1399788" y="1928800"/>
              <a:chExt cx="128775" cy="128800"/>
            </a:xfrm>
          </p:grpSpPr>
          <p:sp>
            <p:nvSpPr>
              <p:cNvPr id="1244" name="Google Shape;1244;p11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1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6" name="Google Shape;1246;p11"/>
            <p:cNvSpPr/>
            <p:nvPr/>
          </p:nvSpPr>
          <p:spPr>
            <a:xfrm>
              <a:off x="-3253" y="-21100"/>
              <a:ext cx="3151946" cy="911575"/>
            </a:xfrm>
            <a:custGeom>
              <a:avLst/>
              <a:gdLst/>
              <a:ahLst/>
              <a:cxnLst/>
              <a:rect l="l" t="t" r="r" b="b"/>
              <a:pathLst>
                <a:path w="100669" h="36463" extrusionOk="0">
                  <a:moveTo>
                    <a:pt x="330" y="0"/>
                  </a:moveTo>
                  <a:cubicBezTo>
                    <a:pt x="331" y="3340"/>
                    <a:pt x="366" y="6681"/>
                    <a:pt x="310" y="10021"/>
                  </a:cubicBezTo>
                  <a:cubicBezTo>
                    <a:pt x="212" y="15891"/>
                    <a:pt x="15" y="21749"/>
                    <a:pt x="15" y="27624"/>
                  </a:cubicBezTo>
                  <a:cubicBezTo>
                    <a:pt x="15" y="29747"/>
                    <a:pt x="114" y="31868"/>
                    <a:pt x="101" y="33990"/>
                  </a:cubicBezTo>
                  <a:cubicBezTo>
                    <a:pt x="98" y="34758"/>
                    <a:pt x="101" y="35619"/>
                    <a:pt x="0" y="36462"/>
                  </a:cubicBezTo>
                  <a:lnTo>
                    <a:pt x="0" y="36462"/>
                  </a:lnTo>
                  <a:cubicBezTo>
                    <a:pt x="9080" y="31106"/>
                    <a:pt x="22756" y="12638"/>
                    <a:pt x="40848" y="12638"/>
                  </a:cubicBezTo>
                  <a:cubicBezTo>
                    <a:pt x="45260" y="12638"/>
                    <a:pt x="49935" y="13736"/>
                    <a:pt x="54870" y="16392"/>
                  </a:cubicBezTo>
                  <a:cubicBezTo>
                    <a:pt x="59764" y="19024"/>
                    <a:pt x="64307" y="20120"/>
                    <a:pt x="68524" y="20120"/>
                  </a:cubicBezTo>
                  <a:cubicBezTo>
                    <a:pt x="82538" y="20120"/>
                    <a:pt x="92950" y="8019"/>
                    <a:pt x="100669" y="0"/>
                  </a:cubicBezTo>
                  <a:lnTo>
                    <a:pt x="100669" y="0"/>
                  </a:lnTo>
                  <a:cubicBezTo>
                    <a:pt x="100040" y="9"/>
                    <a:pt x="89260" y="12"/>
                    <a:pt x="74974" y="12"/>
                  </a:cubicBezTo>
                  <a:cubicBezTo>
                    <a:pt x="46401" y="12"/>
                    <a:pt x="3802" y="0"/>
                    <a:pt x="33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95250" dir="126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11"/>
            <p:cNvGrpSpPr/>
            <p:nvPr/>
          </p:nvGrpSpPr>
          <p:grpSpPr>
            <a:xfrm>
              <a:off x="-225612" y="505913"/>
              <a:ext cx="470950" cy="37325"/>
              <a:chOff x="3360663" y="1333675"/>
              <a:chExt cx="470950" cy="37325"/>
            </a:xfrm>
          </p:grpSpPr>
          <p:sp>
            <p:nvSpPr>
              <p:cNvPr id="1248" name="Google Shape;1248;p11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1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1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1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2" name="Google Shape;1252;p11"/>
            <p:cNvSpPr/>
            <p:nvPr/>
          </p:nvSpPr>
          <p:spPr>
            <a:xfrm>
              <a:off x="296000" y="2514913"/>
              <a:ext cx="96825" cy="83800"/>
            </a:xfrm>
            <a:custGeom>
              <a:avLst/>
              <a:gdLst/>
              <a:ahLst/>
              <a:cxnLst/>
              <a:rect l="l" t="t" r="r" b="b"/>
              <a:pathLst>
                <a:path w="3873" h="3352" extrusionOk="0">
                  <a:moveTo>
                    <a:pt x="1938" y="0"/>
                  </a:moveTo>
                  <a:lnTo>
                    <a:pt x="1" y="3352"/>
                  </a:lnTo>
                  <a:lnTo>
                    <a:pt x="3873" y="3352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3" name="Google Shape;1253;p11"/>
            <p:cNvGrpSpPr/>
            <p:nvPr/>
          </p:nvGrpSpPr>
          <p:grpSpPr>
            <a:xfrm>
              <a:off x="322525" y="1697275"/>
              <a:ext cx="128775" cy="128800"/>
              <a:chOff x="1399788" y="1928800"/>
              <a:chExt cx="128775" cy="128800"/>
            </a:xfrm>
          </p:grpSpPr>
          <p:sp>
            <p:nvSpPr>
              <p:cNvPr id="1254" name="Google Shape;1254;p11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1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6" name="Google Shape;1256;p11"/>
            <p:cNvGrpSpPr/>
            <p:nvPr/>
          </p:nvGrpSpPr>
          <p:grpSpPr>
            <a:xfrm>
              <a:off x="8786888" y="1473825"/>
              <a:ext cx="37350" cy="470900"/>
              <a:chOff x="7862463" y="1666775"/>
              <a:chExt cx="37350" cy="470900"/>
            </a:xfrm>
          </p:grpSpPr>
          <p:sp>
            <p:nvSpPr>
              <p:cNvPr id="1257" name="Google Shape;1257;p11"/>
              <p:cNvSpPr/>
              <p:nvPr/>
            </p:nvSpPr>
            <p:spPr>
              <a:xfrm>
                <a:off x="7862463" y="1666775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5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5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1"/>
              <p:cNvSpPr/>
              <p:nvPr/>
            </p:nvSpPr>
            <p:spPr>
              <a:xfrm>
                <a:off x="7862463" y="18112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1"/>
              <p:cNvSpPr/>
              <p:nvPr/>
            </p:nvSpPr>
            <p:spPr>
              <a:xfrm>
                <a:off x="7862463" y="19558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0"/>
                    </a:moveTo>
                    <a:cubicBezTo>
                      <a:pt x="335" y="0"/>
                      <a:pt x="1" y="334"/>
                      <a:pt x="1" y="747"/>
                    </a:cubicBezTo>
                    <a:cubicBezTo>
                      <a:pt x="1" y="1158"/>
                      <a:pt x="335" y="1493"/>
                      <a:pt x="747" y="1493"/>
                    </a:cubicBezTo>
                    <a:cubicBezTo>
                      <a:pt x="1159" y="1493"/>
                      <a:pt x="1494" y="1158"/>
                      <a:pt x="1494" y="747"/>
                    </a:cubicBezTo>
                    <a:cubicBezTo>
                      <a:pt x="1494" y="334"/>
                      <a:pt x="1159" y="0"/>
                      <a:pt x="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1"/>
              <p:cNvSpPr/>
              <p:nvPr/>
            </p:nvSpPr>
            <p:spPr>
              <a:xfrm>
                <a:off x="7862463" y="2100350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1" y="334"/>
                      <a:pt x="1" y="747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4" y="1159"/>
                      <a:pt x="1494" y="747"/>
                    </a:cubicBezTo>
                    <a:cubicBezTo>
                      <a:pt x="1494" y="334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" name="Google Shape;1261;p11"/>
            <p:cNvGrpSpPr/>
            <p:nvPr/>
          </p:nvGrpSpPr>
          <p:grpSpPr>
            <a:xfrm>
              <a:off x="8741175" y="2897925"/>
              <a:ext cx="128775" cy="128800"/>
              <a:chOff x="1399788" y="1928800"/>
              <a:chExt cx="128775" cy="128800"/>
            </a:xfrm>
          </p:grpSpPr>
          <p:sp>
            <p:nvSpPr>
              <p:cNvPr id="1262" name="Google Shape;1262;p11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1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4" name="Google Shape;1264;p11"/>
            <p:cNvSpPr/>
            <p:nvPr/>
          </p:nvSpPr>
          <p:spPr>
            <a:xfrm>
              <a:off x="4345325" y="-34550"/>
              <a:ext cx="4845385" cy="1008167"/>
            </a:xfrm>
            <a:custGeom>
              <a:avLst/>
              <a:gdLst/>
              <a:ahLst/>
              <a:cxnLst/>
              <a:rect l="l" t="t" r="r" b="b"/>
              <a:pathLst>
                <a:path w="123591" h="37869" extrusionOk="0">
                  <a:moveTo>
                    <a:pt x="4596" y="0"/>
                  </a:moveTo>
                  <a:cubicBezTo>
                    <a:pt x="3217" y="4407"/>
                    <a:pt x="1741" y="8414"/>
                    <a:pt x="1" y="11490"/>
                  </a:cubicBezTo>
                  <a:cubicBezTo>
                    <a:pt x="2909" y="11403"/>
                    <a:pt x="6564" y="10887"/>
                    <a:pt x="11095" y="9850"/>
                  </a:cubicBezTo>
                  <a:cubicBezTo>
                    <a:pt x="30454" y="5422"/>
                    <a:pt x="43230" y="3303"/>
                    <a:pt x="51642" y="3303"/>
                  </a:cubicBezTo>
                  <a:cubicBezTo>
                    <a:pt x="64686" y="3303"/>
                    <a:pt x="67236" y="8399"/>
                    <a:pt x="67563" y="17884"/>
                  </a:cubicBezTo>
                  <a:cubicBezTo>
                    <a:pt x="67860" y="26509"/>
                    <a:pt x="70326" y="30447"/>
                    <a:pt x="75292" y="30447"/>
                  </a:cubicBezTo>
                  <a:cubicBezTo>
                    <a:pt x="80051" y="30447"/>
                    <a:pt x="87105" y="26832"/>
                    <a:pt x="96747" y="20259"/>
                  </a:cubicBezTo>
                  <a:cubicBezTo>
                    <a:pt x="99710" y="18239"/>
                    <a:pt x="101843" y="17396"/>
                    <a:pt x="103478" y="17396"/>
                  </a:cubicBezTo>
                  <a:cubicBezTo>
                    <a:pt x="110563" y="17396"/>
                    <a:pt x="108283" y="33243"/>
                    <a:pt x="123591" y="37869"/>
                  </a:cubicBezTo>
                  <a:lnTo>
                    <a:pt x="1235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85725" dir="540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11"/>
            <p:cNvGrpSpPr/>
            <p:nvPr/>
          </p:nvGrpSpPr>
          <p:grpSpPr>
            <a:xfrm rot="10800000">
              <a:off x="-66903" y="-112251"/>
              <a:ext cx="5066075" cy="1191750"/>
              <a:chOff x="4022488" y="3327750"/>
              <a:chExt cx="4100425" cy="1649025"/>
            </a:xfrm>
          </p:grpSpPr>
          <p:sp>
            <p:nvSpPr>
              <p:cNvPr id="1266" name="Google Shape;1266;p11"/>
              <p:cNvSpPr/>
              <p:nvPr/>
            </p:nvSpPr>
            <p:spPr>
              <a:xfrm>
                <a:off x="4022488" y="3327750"/>
                <a:ext cx="4100350" cy="1648950"/>
              </a:xfrm>
              <a:custGeom>
                <a:avLst/>
                <a:gdLst/>
                <a:ahLst/>
                <a:cxnLst/>
                <a:rect l="l" t="t" r="r" b="b"/>
                <a:pathLst>
                  <a:path w="164014" h="65958" extrusionOk="0">
                    <a:moveTo>
                      <a:pt x="75614" y="0"/>
                    </a:moveTo>
                    <a:cubicBezTo>
                      <a:pt x="73795" y="0"/>
                      <a:pt x="72143" y="274"/>
                      <a:pt x="70633" y="821"/>
                    </a:cubicBezTo>
                    <a:cubicBezTo>
                      <a:pt x="63745" y="3316"/>
                      <a:pt x="60962" y="11213"/>
                      <a:pt x="58015" y="19574"/>
                    </a:cubicBezTo>
                    <a:cubicBezTo>
                      <a:pt x="55768" y="25955"/>
                      <a:pt x="53441" y="32552"/>
                      <a:pt x="49146" y="37445"/>
                    </a:cubicBezTo>
                    <a:cubicBezTo>
                      <a:pt x="44750" y="42452"/>
                      <a:pt x="38839" y="44907"/>
                      <a:pt x="31135" y="44907"/>
                    </a:cubicBezTo>
                    <a:cubicBezTo>
                      <a:pt x="30297" y="44907"/>
                      <a:pt x="29437" y="44878"/>
                      <a:pt x="28556" y="44820"/>
                    </a:cubicBezTo>
                    <a:cubicBezTo>
                      <a:pt x="27276" y="44735"/>
                      <a:pt x="26038" y="44693"/>
                      <a:pt x="24842" y="44693"/>
                    </a:cubicBezTo>
                    <a:cubicBezTo>
                      <a:pt x="14966" y="44693"/>
                      <a:pt x="7940" y="47565"/>
                      <a:pt x="3920" y="53250"/>
                    </a:cubicBezTo>
                    <a:cubicBezTo>
                      <a:pt x="1744" y="56331"/>
                      <a:pt x="445" y="60259"/>
                      <a:pt x="64" y="64925"/>
                    </a:cubicBezTo>
                    <a:cubicBezTo>
                      <a:pt x="37" y="65263"/>
                      <a:pt x="19" y="65612"/>
                      <a:pt x="1" y="65958"/>
                    </a:cubicBezTo>
                    <a:lnTo>
                      <a:pt x="91" y="65958"/>
                    </a:lnTo>
                    <a:cubicBezTo>
                      <a:pt x="108" y="65612"/>
                      <a:pt x="127" y="65267"/>
                      <a:pt x="154" y="64931"/>
                    </a:cubicBezTo>
                    <a:cubicBezTo>
                      <a:pt x="533" y="60281"/>
                      <a:pt x="1826" y="56368"/>
                      <a:pt x="3995" y="53300"/>
                    </a:cubicBezTo>
                    <a:cubicBezTo>
                      <a:pt x="7994" y="47639"/>
                      <a:pt x="14997" y="44781"/>
                      <a:pt x="24839" y="44781"/>
                    </a:cubicBezTo>
                    <a:cubicBezTo>
                      <a:pt x="26034" y="44781"/>
                      <a:pt x="27271" y="44823"/>
                      <a:pt x="28550" y="44908"/>
                    </a:cubicBezTo>
                    <a:cubicBezTo>
                      <a:pt x="29436" y="44966"/>
                      <a:pt x="30301" y="44995"/>
                      <a:pt x="31144" y="44995"/>
                    </a:cubicBezTo>
                    <a:cubicBezTo>
                      <a:pt x="38871" y="44995"/>
                      <a:pt x="44800" y="42530"/>
                      <a:pt x="49212" y="37504"/>
                    </a:cubicBezTo>
                    <a:cubicBezTo>
                      <a:pt x="53520" y="32598"/>
                      <a:pt x="55847" y="25993"/>
                      <a:pt x="58100" y="19604"/>
                    </a:cubicBezTo>
                    <a:cubicBezTo>
                      <a:pt x="61040" y="11265"/>
                      <a:pt x="63816" y="3385"/>
                      <a:pt x="70664" y="904"/>
                    </a:cubicBezTo>
                    <a:cubicBezTo>
                      <a:pt x="72163" y="361"/>
                      <a:pt x="73805" y="89"/>
                      <a:pt x="75612" y="89"/>
                    </a:cubicBezTo>
                    <a:cubicBezTo>
                      <a:pt x="77529" y="89"/>
                      <a:pt x="79634" y="395"/>
                      <a:pt x="81955" y="1006"/>
                    </a:cubicBezTo>
                    <a:cubicBezTo>
                      <a:pt x="86904" y="2312"/>
                      <a:pt x="92706" y="4968"/>
                      <a:pt x="99692" y="9126"/>
                    </a:cubicBezTo>
                    <a:cubicBezTo>
                      <a:pt x="111224" y="15992"/>
                      <a:pt x="120089" y="19364"/>
                      <a:pt x="126638" y="19364"/>
                    </a:cubicBezTo>
                    <a:cubicBezTo>
                      <a:pt x="127701" y="19364"/>
                      <a:pt x="128703" y="19275"/>
                      <a:pt x="129646" y="19098"/>
                    </a:cubicBezTo>
                    <a:cubicBezTo>
                      <a:pt x="135541" y="17989"/>
                      <a:pt x="138338" y="13578"/>
                      <a:pt x="140803" y="9687"/>
                    </a:cubicBezTo>
                    <a:cubicBezTo>
                      <a:pt x="142907" y="6364"/>
                      <a:pt x="144896" y="3226"/>
                      <a:pt x="148471" y="2649"/>
                    </a:cubicBezTo>
                    <a:cubicBezTo>
                      <a:pt x="148861" y="2586"/>
                      <a:pt x="149267" y="2554"/>
                      <a:pt x="149689" y="2554"/>
                    </a:cubicBezTo>
                    <a:cubicBezTo>
                      <a:pt x="153195" y="2554"/>
                      <a:pt x="157844" y="4733"/>
                      <a:pt x="164013" y="9283"/>
                    </a:cubicBezTo>
                    <a:lnTo>
                      <a:pt x="164013" y="9173"/>
                    </a:lnTo>
                    <a:cubicBezTo>
                      <a:pt x="157853" y="4638"/>
                      <a:pt x="153203" y="2466"/>
                      <a:pt x="149683" y="2466"/>
                    </a:cubicBezTo>
                    <a:cubicBezTo>
                      <a:pt x="149257" y="2466"/>
                      <a:pt x="148848" y="2498"/>
                      <a:pt x="148455" y="2561"/>
                    </a:cubicBezTo>
                    <a:cubicBezTo>
                      <a:pt x="144840" y="3144"/>
                      <a:pt x="142843" y="6298"/>
                      <a:pt x="140725" y="9639"/>
                    </a:cubicBezTo>
                    <a:cubicBezTo>
                      <a:pt x="138269" y="13516"/>
                      <a:pt x="135485" y="17908"/>
                      <a:pt x="129628" y="19010"/>
                    </a:cubicBezTo>
                    <a:cubicBezTo>
                      <a:pt x="128690" y="19186"/>
                      <a:pt x="127693" y="19275"/>
                      <a:pt x="126635" y="19275"/>
                    </a:cubicBezTo>
                    <a:cubicBezTo>
                      <a:pt x="120103" y="19275"/>
                      <a:pt x="111256" y="15907"/>
                      <a:pt x="99738" y="9050"/>
                    </a:cubicBezTo>
                    <a:cubicBezTo>
                      <a:pt x="92744" y="4886"/>
                      <a:pt x="86933" y="2226"/>
                      <a:pt x="81976" y="919"/>
                    </a:cubicBezTo>
                    <a:cubicBezTo>
                      <a:pt x="79650" y="306"/>
                      <a:pt x="77538" y="0"/>
                      <a:pt x="7561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1"/>
              <p:cNvSpPr/>
              <p:nvPr/>
            </p:nvSpPr>
            <p:spPr>
              <a:xfrm>
                <a:off x="4038913" y="3359625"/>
                <a:ext cx="4083900" cy="1617000"/>
              </a:xfrm>
              <a:custGeom>
                <a:avLst/>
                <a:gdLst/>
                <a:ahLst/>
                <a:cxnLst/>
                <a:rect l="l" t="t" r="r" b="b"/>
                <a:pathLst>
                  <a:path w="163356" h="64680" extrusionOk="0">
                    <a:moveTo>
                      <a:pt x="75447" y="0"/>
                    </a:moveTo>
                    <a:cubicBezTo>
                      <a:pt x="73720" y="0"/>
                      <a:pt x="72144" y="255"/>
                      <a:pt x="70698" y="764"/>
                    </a:cubicBezTo>
                    <a:cubicBezTo>
                      <a:pt x="63882" y="3166"/>
                      <a:pt x="61073" y="10956"/>
                      <a:pt x="58097" y="19204"/>
                    </a:cubicBezTo>
                    <a:cubicBezTo>
                      <a:pt x="55817" y="25525"/>
                      <a:pt x="53460" y="32061"/>
                      <a:pt x="49146" y="36894"/>
                    </a:cubicBezTo>
                    <a:cubicBezTo>
                      <a:pt x="44788" y="41780"/>
                      <a:pt x="38971" y="44172"/>
                      <a:pt x="31434" y="44172"/>
                    </a:cubicBezTo>
                    <a:cubicBezTo>
                      <a:pt x="30509" y="44172"/>
                      <a:pt x="29558" y="44136"/>
                      <a:pt x="28581" y="44064"/>
                    </a:cubicBezTo>
                    <a:cubicBezTo>
                      <a:pt x="27173" y="43960"/>
                      <a:pt x="25815" y="43908"/>
                      <a:pt x="24508" y="43908"/>
                    </a:cubicBezTo>
                    <a:cubicBezTo>
                      <a:pt x="14904" y="43908"/>
                      <a:pt x="8023" y="46713"/>
                      <a:pt x="4023" y="52267"/>
                    </a:cubicBezTo>
                    <a:cubicBezTo>
                      <a:pt x="1815" y="55333"/>
                      <a:pt x="478" y="59254"/>
                      <a:pt x="54" y="63925"/>
                    </a:cubicBezTo>
                    <a:cubicBezTo>
                      <a:pt x="31" y="64173"/>
                      <a:pt x="18" y="64428"/>
                      <a:pt x="1" y="64680"/>
                    </a:cubicBezTo>
                    <a:lnTo>
                      <a:pt x="90" y="64680"/>
                    </a:lnTo>
                    <a:cubicBezTo>
                      <a:pt x="109" y="64431"/>
                      <a:pt x="120" y="64179"/>
                      <a:pt x="142" y="63932"/>
                    </a:cubicBezTo>
                    <a:cubicBezTo>
                      <a:pt x="566" y="59279"/>
                      <a:pt x="1895" y="55371"/>
                      <a:pt x="4094" y="52320"/>
                    </a:cubicBezTo>
                    <a:cubicBezTo>
                      <a:pt x="8078" y="46790"/>
                      <a:pt x="14937" y="44002"/>
                      <a:pt x="24517" y="44002"/>
                    </a:cubicBezTo>
                    <a:cubicBezTo>
                      <a:pt x="25818" y="44002"/>
                      <a:pt x="27169" y="44053"/>
                      <a:pt x="28571" y="44156"/>
                    </a:cubicBezTo>
                    <a:cubicBezTo>
                      <a:pt x="29555" y="44229"/>
                      <a:pt x="30513" y="44265"/>
                      <a:pt x="31444" y="44265"/>
                    </a:cubicBezTo>
                    <a:cubicBezTo>
                      <a:pt x="39008" y="44265"/>
                      <a:pt x="44835" y="41858"/>
                      <a:pt x="49211" y="36954"/>
                    </a:cubicBezTo>
                    <a:cubicBezTo>
                      <a:pt x="53536" y="32110"/>
                      <a:pt x="55896" y="25566"/>
                      <a:pt x="58178" y="19237"/>
                    </a:cubicBezTo>
                    <a:cubicBezTo>
                      <a:pt x="61145" y="11010"/>
                      <a:pt x="63947" y="3238"/>
                      <a:pt x="70724" y="851"/>
                    </a:cubicBezTo>
                    <a:cubicBezTo>
                      <a:pt x="72161" y="345"/>
                      <a:pt x="73727" y="91"/>
                      <a:pt x="75444" y="91"/>
                    </a:cubicBezTo>
                    <a:cubicBezTo>
                      <a:pt x="77387" y="91"/>
                      <a:pt x="79524" y="416"/>
                      <a:pt x="81887" y="1065"/>
                    </a:cubicBezTo>
                    <a:cubicBezTo>
                      <a:pt x="86772" y="2407"/>
                      <a:pt x="92494" y="5099"/>
                      <a:pt x="99379" y="9294"/>
                    </a:cubicBezTo>
                    <a:cubicBezTo>
                      <a:pt x="110713" y="16210"/>
                      <a:pt x="119459" y="19608"/>
                      <a:pt x="125963" y="19608"/>
                    </a:cubicBezTo>
                    <a:cubicBezTo>
                      <a:pt x="127040" y="19608"/>
                      <a:pt x="128055" y="19515"/>
                      <a:pt x="129010" y="19329"/>
                    </a:cubicBezTo>
                    <a:cubicBezTo>
                      <a:pt x="134892" y="18185"/>
                      <a:pt x="137745" y="13688"/>
                      <a:pt x="140264" y="9719"/>
                    </a:cubicBezTo>
                    <a:cubicBezTo>
                      <a:pt x="142450" y="6274"/>
                      <a:pt x="144514" y="3021"/>
                      <a:pt x="148195" y="2440"/>
                    </a:cubicBezTo>
                    <a:cubicBezTo>
                      <a:pt x="148584" y="2378"/>
                      <a:pt x="148988" y="2348"/>
                      <a:pt x="149407" y="2348"/>
                    </a:cubicBezTo>
                    <a:cubicBezTo>
                      <a:pt x="152875" y="2348"/>
                      <a:pt x="157404" y="4459"/>
                      <a:pt x="163355" y="8862"/>
                    </a:cubicBezTo>
                    <a:lnTo>
                      <a:pt x="163355" y="8753"/>
                    </a:lnTo>
                    <a:cubicBezTo>
                      <a:pt x="157413" y="4363"/>
                      <a:pt x="152885" y="2258"/>
                      <a:pt x="149405" y="2258"/>
                    </a:cubicBezTo>
                    <a:cubicBezTo>
                      <a:pt x="148982" y="2258"/>
                      <a:pt x="148575" y="2289"/>
                      <a:pt x="148182" y="2351"/>
                    </a:cubicBezTo>
                    <a:cubicBezTo>
                      <a:pt x="144462" y="2936"/>
                      <a:pt x="142387" y="6207"/>
                      <a:pt x="140191" y="9669"/>
                    </a:cubicBezTo>
                    <a:cubicBezTo>
                      <a:pt x="137682" y="13623"/>
                      <a:pt x="134838" y="18103"/>
                      <a:pt x="128996" y="19240"/>
                    </a:cubicBezTo>
                    <a:cubicBezTo>
                      <a:pt x="128044" y="19425"/>
                      <a:pt x="127033" y="19518"/>
                      <a:pt x="125960" y="19518"/>
                    </a:cubicBezTo>
                    <a:cubicBezTo>
                      <a:pt x="119475" y="19518"/>
                      <a:pt x="110747" y="16121"/>
                      <a:pt x="99428" y="9214"/>
                    </a:cubicBezTo>
                    <a:cubicBezTo>
                      <a:pt x="92537" y="5016"/>
                      <a:pt x="86806" y="2322"/>
                      <a:pt x="81913" y="977"/>
                    </a:cubicBezTo>
                    <a:cubicBezTo>
                      <a:pt x="79543" y="325"/>
                      <a:pt x="77398" y="0"/>
                      <a:pt x="754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1"/>
              <p:cNvSpPr/>
              <p:nvPr/>
            </p:nvSpPr>
            <p:spPr>
              <a:xfrm>
                <a:off x="4055363" y="3391450"/>
                <a:ext cx="4067475" cy="1585175"/>
              </a:xfrm>
              <a:custGeom>
                <a:avLst/>
                <a:gdLst/>
                <a:ahLst/>
                <a:cxnLst/>
                <a:rect l="l" t="t" r="r" b="b"/>
                <a:pathLst>
                  <a:path w="162699" h="63407" extrusionOk="0">
                    <a:moveTo>
                      <a:pt x="75283" y="1"/>
                    </a:moveTo>
                    <a:cubicBezTo>
                      <a:pt x="73643" y="1"/>
                      <a:pt x="72141" y="238"/>
                      <a:pt x="70757" y="712"/>
                    </a:cubicBezTo>
                    <a:cubicBezTo>
                      <a:pt x="64011" y="3021"/>
                      <a:pt x="61174" y="10705"/>
                      <a:pt x="58174" y="18838"/>
                    </a:cubicBezTo>
                    <a:cubicBezTo>
                      <a:pt x="55864" y="25101"/>
                      <a:pt x="53472" y="31575"/>
                      <a:pt x="49143" y="36347"/>
                    </a:cubicBezTo>
                    <a:cubicBezTo>
                      <a:pt x="44821" y="41110"/>
                      <a:pt x="39101" y="43448"/>
                      <a:pt x="31730" y="43448"/>
                    </a:cubicBezTo>
                    <a:cubicBezTo>
                      <a:pt x="30718" y="43448"/>
                      <a:pt x="29675" y="43404"/>
                      <a:pt x="28600" y="43316"/>
                    </a:cubicBezTo>
                    <a:cubicBezTo>
                      <a:pt x="27069" y="43191"/>
                      <a:pt x="25598" y="43128"/>
                      <a:pt x="24186" y="43128"/>
                    </a:cubicBezTo>
                    <a:cubicBezTo>
                      <a:pt x="14840" y="43128"/>
                      <a:pt x="8104" y="45866"/>
                      <a:pt x="4120" y="51292"/>
                    </a:cubicBezTo>
                    <a:cubicBezTo>
                      <a:pt x="1882" y="54338"/>
                      <a:pt x="509" y="58255"/>
                      <a:pt x="38" y="62929"/>
                    </a:cubicBezTo>
                    <a:cubicBezTo>
                      <a:pt x="22" y="63086"/>
                      <a:pt x="13" y="63249"/>
                      <a:pt x="0" y="63407"/>
                    </a:cubicBezTo>
                    <a:lnTo>
                      <a:pt x="91" y="63407"/>
                    </a:lnTo>
                    <a:cubicBezTo>
                      <a:pt x="105" y="63251"/>
                      <a:pt x="112" y="63090"/>
                      <a:pt x="128" y="62936"/>
                    </a:cubicBezTo>
                    <a:cubicBezTo>
                      <a:pt x="597" y="58278"/>
                      <a:pt x="1964" y="54378"/>
                      <a:pt x="4193" y="51343"/>
                    </a:cubicBezTo>
                    <a:cubicBezTo>
                      <a:pt x="8160" y="45941"/>
                      <a:pt x="14877" y="43217"/>
                      <a:pt x="24192" y="43217"/>
                    </a:cubicBezTo>
                    <a:cubicBezTo>
                      <a:pt x="25600" y="43217"/>
                      <a:pt x="27068" y="43279"/>
                      <a:pt x="28595" y="43404"/>
                    </a:cubicBezTo>
                    <a:cubicBezTo>
                      <a:pt x="29675" y="43492"/>
                      <a:pt x="30724" y="43537"/>
                      <a:pt x="31741" y="43537"/>
                    </a:cubicBezTo>
                    <a:cubicBezTo>
                      <a:pt x="39138" y="43537"/>
                      <a:pt x="44873" y="41187"/>
                      <a:pt x="49212" y="36406"/>
                    </a:cubicBezTo>
                    <a:cubicBezTo>
                      <a:pt x="53554" y="31622"/>
                      <a:pt x="55945" y="25138"/>
                      <a:pt x="58259" y="18869"/>
                    </a:cubicBezTo>
                    <a:cubicBezTo>
                      <a:pt x="61254" y="10755"/>
                      <a:pt x="64083" y="3093"/>
                      <a:pt x="70787" y="796"/>
                    </a:cubicBezTo>
                    <a:cubicBezTo>
                      <a:pt x="72161" y="325"/>
                      <a:pt x="73654" y="90"/>
                      <a:pt x="75283" y="90"/>
                    </a:cubicBezTo>
                    <a:cubicBezTo>
                      <a:pt x="77252" y="90"/>
                      <a:pt x="79420" y="434"/>
                      <a:pt x="81822" y="1122"/>
                    </a:cubicBezTo>
                    <a:cubicBezTo>
                      <a:pt x="86645" y="2503"/>
                      <a:pt x="92284" y="5230"/>
                      <a:pt x="99066" y="9459"/>
                    </a:cubicBezTo>
                    <a:cubicBezTo>
                      <a:pt x="110204" y="16425"/>
                      <a:pt x="118829" y="19852"/>
                      <a:pt x="125289" y="19852"/>
                    </a:cubicBezTo>
                    <a:cubicBezTo>
                      <a:pt x="126380" y="19852"/>
                      <a:pt x="127409" y="19754"/>
                      <a:pt x="128378" y="19559"/>
                    </a:cubicBezTo>
                    <a:cubicBezTo>
                      <a:pt x="134241" y="18382"/>
                      <a:pt x="137155" y="13797"/>
                      <a:pt x="139727" y="9749"/>
                    </a:cubicBezTo>
                    <a:cubicBezTo>
                      <a:pt x="141994" y="6181"/>
                      <a:pt x="144137" y="2809"/>
                      <a:pt x="147924" y="2227"/>
                    </a:cubicBezTo>
                    <a:cubicBezTo>
                      <a:pt x="148310" y="2167"/>
                      <a:pt x="148710" y="2138"/>
                      <a:pt x="149125" y="2138"/>
                    </a:cubicBezTo>
                    <a:cubicBezTo>
                      <a:pt x="152551" y="2138"/>
                      <a:pt x="156961" y="4178"/>
                      <a:pt x="162698" y="8438"/>
                    </a:cubicBezTo>
                    <a:lnTo>
                      <a:pt x="162698" y="8328"/>
                    </a:lnTo>
                    <a:cubicBezTo>
                      <a:pt x="156965" y="4083"/>
                      <a:pt x="152552" y="2050"/>
                      <a:pt x="149116" y="2050"/>
                    </a:cubicBezTo>
                    <a:cubicBezTo>
                      <a:pt x="148700" y="2050"/>
                      <a:pt x="148298" y="2080"/>
                      <a:pt x="147909" y="2139"/>
                    </a:cubicBezTo>
                    <a:cubicBezTo>
                      <a:pt x="144083" y="2729"/>
                      <a:pt x="141929" y="6116"/>
                      <a:pt x="139650" y="9702"/>
                    </a:cubicBezTo>
                    <a:cubicBezTo>
                      <a:pt x="137089" y="13732"/>
                      <a:pt x="134188" y="18302"/>
                      <a:pt x="128359" y="19471"/>
                    </a:cubicBezTo>
                    <a:cubicBezTo>
                      <a:pt x="127396" y="19665"/>
                      <a:pt x="126372" y="19762"/>
                      <a:pt x="125287" y="19762"/>
                    </a:cubicBezTo>
                    <a:cubicBezTo>
                      <a:pt x="118848" y="19762"/>
                      <a:pt x="110237" y="16341"/>
                      <a:pt x="99114" y="9383"/>
                    </a:cubicBezTo>
                    <a:cubicBezTo>
                      <a:pt x="92325" y="5151"/>
                      <a:pt x="86675" y="2420"/>
                      <a:pt x="81846" y="1036"/>
                    </a:cubicBezTo>
                    <a:cubicBezTo>
                      <a:pt x="79437" y="346"/>
                      <a:pt x="77260" y="1"/>
                      <a:pt x="7528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1"/>
              <p:cNvSpPr/>
              <p:nvPr/>
            </p:nvSpPr>
            <p:spPr>
              <a:xfrm>
                <a:off x="4071938" y="3423325"/>
                <a:ext cx="4050900" cy="1553425"/>
              </a:xfrm>
              <a:custGeom>
                <a:avLst/>
                <a:gdLst/>
                <a:ahLst/>
                <a:cxnLst/>
                <a:rect l="l" t="t" r="r" b="b"/>
                <a:pathLst>
                  <a:path w="162036" h="62137" extrusionOk="0">
                    <a:moveTo>
                      <a:pt x="75118" y="0"/>
                    </a:moveTo>
                    <a:cubicBezTo>
                      <a:pt x="73563" y="0"/>
                      <a:pt x="72132" y="220"/>
                      <a:pt x="70809" y="660"/>
                    </a:cubicBezTo>
                    <a:cubicBezTo>
                      <a:pt x="64135" y="2876"/>
                      <a:pt x="61274" y="10454"/>
                      <a:pt x="58246" y="18474"/>
                    </a:cubicBezTo>
                    <a:cubicBezTo>
                      <a:pt x="55904" y="24676"/>
                      <a:pt x="53482" y="31089"/>
                      <a:pt x="49134" y="35800"/>
                    </a:cubicBezTo>
                    <a:cubicBezTo>
                      <a:pt x="44851" y="40443"/>
                      <a:pt x="39227" y="42724"/>
                      <a:pt x="32016" y="42724"/>
                    </a:cubicBezTo>
                    <a:cubicBezTo>
                      <a:pt x="30919" y="42724"/>
                      <a:pt x="29786" y="42671"/>
                      <a:pt x="28615" y="42566"/>
                    </a:cubicBezTo>
                    <a:cubicBezTo>
                      <a:pt x="26964" y="42418"/>
                      <a:pt x="25381" y="42343"/>
                      <a:pt x="23868" y="42343"/>
                    </a:cubicBezTo>
                    <a:cubicBezTo>
                      <a:pt x="14779" y="42343"/>
                      <a:pt x="8179" y="45016"/>
                      <a:pt x="4213" y="50314"/>
                    </a:cubicBezTo>
                    <a:cubicBezTo>
                      <a:pt x="1946" y="53343"/>
                      <a:pt x="535" y="57254"/>
                      <a:pt x="19" y="61933"/>
                    </a:cubicBezTo>
                    <a:cubicBezTo>
                      <a:pt x="12" y="61999"/>
                      <a:pt x="7" y="62070"/>
                      <a:pt x="0" y="62136"/>
                    </a:cubicBezTo>
                    <a:lnTo>
                      <a:pt x="91" y="62136"/>
                    </a:lnTo>
                    <a:cubicBezTo>
                      <a:pt x="98" y="62071"/>
                      <a:pt x="101" y="62007"/>
                      <a:pt x="108" y="61942"/>
                    </a:cubicBezTo>
                    <a:cubicBezTo>
                      <a:pt x="623" y="57279"/>
                      <a:pt x="2027" y="53385"/>
                      <a:pt x="4285" y="50368"/>
                    </a:cubicBezTo>
                    <a:cubicBezTo>
                      <a:pt x="8234" y="45092"/>
                      <a:pt x="14811" y="42432"/>
                      <a:pt x="23872" y="42432"/>
                    </a:cubicBezTo>
                    <a:cubicBezTo>
                      <a:pt x="25382" y="42432"/>
                      <a:pt x="26961" y="42506"/>
                      <a:pt x="28608" y="42654"/>
                    </a:cubicBezTo>
                    <a:cubicBezTo>
                      <a:pt x="29782" y="42759"/>
                      <a:pt x="30919" y="42812"/>
                      <a:pt x="32020" y="42812"/>
                    </a:cubicBezTo>
                    <a:cubicBezTo>
                      <a:pt x="39257" y="42812"/>
                      <a:pt x="44901" y="40522"/>
                      <a:pt x="49203" y="35859"/>
                    </a:cubicBezTo>
                    <a:cubicBezTo>
                      <a:pt x="53561" y="31137"/>
                      <a:pt x="55986" y="24715"/>
                      <a:pt x="58331" y="18504"/>
                    </a:cubicBezTo>
                    <a:cubicBezTo>
                      <a:pt x="61351" y="10504"/>
                      <a:pt x="64207" y="2948"/>
                      <a:pt x="70839" y="745"/>
                    </a:cubicBezTo>
                    <a:cubicBezTo>
                      <a:pt x="72153" y="308"/>
                      <a:pt x="73575" y="90"/>
                      <a:pt x="75120" y="90"/>
                    </a:cubicBezTo>
                    <a:cubicBezTo>
                      <a:pt x="77111" y="90"/>
                      <a:pt x="79309" y="453"/>
                      <a:pt x="81749" y="1179"/>
                    </a:cubicBezTo>
                    <a:cubicBezTo>
                      <a:pt x="86507" y="2597"/>
                      <a:pt x="92067" y="5362"/>
                      <a:pt x="98747" y="9624"/>
                    </a:cubicBezTo>
                    <a:cubicBezTo>
                      <a:pt x="109691" y="16641"/>
                      <a:pt x="118205" y="20094"/>
                      <a:pt x="124619" y="20094"/>
                    </a:cubicBezTo>
                    <a:cubicBezTo>
                      <a:pt x="125783" y="20094"/>
                      <a:pt x="126878" y="19981"/>
                      <a:pt x="127905" y="19754"/>
                    </a:cubicBezTo>
                    <a:cubicBezTo>
                      <a:pt x="133641" y="18490"/>
                      <a:pt x="136585" y="13864"/>
                      <a:pt x="139182" y="9782"/>
                    </a:cubicBezTo>
                    <a:cubicBezTo>
                      <a:pt x="141532" y="6090"/>
                      <a:pt x="143753" y="2600"/>
                      <a:pt x="147645" y="2013"/>
                    </a:cubicBezTo>
                    <a:cubicBezTo>
                      <a:pt x="148029" y="1956"/>
                      <a:pt x="148425" y="1927"/>
                      <a:pt x="148835" y="1927"/>
                    </a:cubicBezTo>
                    <a:cubicBezTo>
                      <a:pt x="152217" y="1927"/>
                      <a:pt x="156507" y="3901"/>
                      <a:pt x="162035" y="8013"/>
                    </a:cubicBezTo>
                    <a:lnTo>
                      <a:pt x="162035" y="7903"/>
                    </a:lnTo>
                    <a:cubicBezTo>
                      <a:pt x="156514" y="3805"/>
                      <a:pt x="152221" y="1840"/>
                      <a:pt x="148829" y="1840"/>
                    </a:cubicBezTo>
                    <a:cubicBezTo>
                      <a:pt x="148417" y="1840"/>
                      <a:pt x="148017" y="1869"/>
                      <a:pt x="147630" y="1927"/>
                    </a:cubicBezTo>
                    <a:cubicBezTo>
                      <a:pt x="143698" y="2518"/>
                      <a:pt x="141467" y="6025"/>
                      <a:pt x="139107" y="9736"/>
                    </a:cubicBezTo>
                    <a:cubicBezTo>
                      <a:pt x="136391" y="14001"/>
                      <a:pt x="133585" y="18412"/>
                      <a:pt x="127886" y="19668"/>
                    </a:cubicBezTo>
                    <a:cubicBezTo>
                      <a:pt x="126864" y="19893"/>
                      <a:pt x="125775" y="20006"/>
                      <a:pt x="124617" y="20006"/>
                    </a:cubicBezTo>
                    <a:cubicBezTo>
                      <a:pt x="118222" y="20006"/>
                      <a:pt x="109723" y="16559"/>
                      <a:pt x="98793" y="9550"/>
                    </a:cubicBezTo>
                    <a:cubicBezTo>
                      <a:pt x="92105" y="5283"/>
                      <a:pt x="86538" y="2515"/>
                      <a:pt x="81773" y="1094"/>
                    </a:cubicBezTo>
                    <a:cubicBezTo>
                      <a:pt x="79325" y="364"/>
                      <a:pt x="77119" y="0"/>
                      <a:pt x="7511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1"/>
              <p:cNvSpPr/>
              <p:nvPr/>
            </p:nvSpPr>
            <p:spPr>
              <a:xfrm>
                <a:off x="4088838" y="3455025"/>
                <a:ext cx="4033850" cy="1521725"/>
              </a:xfrm>
              <a:custGeom>
                <a:avLst/>
                <a:gdLst/>
                <a:ahLst/>
                <a:cxnLst/>
                <a:rect l="l" t="t" r="r" b="b"/>
                <a:pathLst>
                  <a:path w="161354" h="60869" extrusionOk="0">
                    <a:moveTo>
                      <a:pt x="74945" y="0"/>
                    </a:moveTo>
                    <a:cubicBezTo>
                      <a:pt x="73474" y="0"/>
                      <a:pt x="72114" y="204"/>
                      <a:pt x="70852" y="610"/>
                    </a:cubicBezTo>
                    <a:cubicBezTo>
                      <a:pt x="64251" y="2736"/>
                      <a:pt x="61366" y="10204"/>
                      <a:pt x="58309" y="18112"/>
                    </a:cubicBezTo>
                    <a:cubicBezTo>
                      <a:pt x="55936" y="24255"/>
                      <a:pt x="53479" y="30607"/>
                      <a:pt x="49117" y="35257"/>
                    </a:cubicBezTo>
                    <a:cubicBezTo>
                      <a:pt x="44870" y="39780"/>
                      <a:pt x="39344" y="42005"/>
                      <a:pt x="32290" y="42005"/>
                    </a:cubicBezTo>
                    <a:cubicBezTo>
                      <a:pt x="31110" y="42005"/>
                      <a:pt x="29886" y="41943"/>
                      <a:pt x="28619" y="41819"/>
                    </a:cubicBezTo>
                    <a:cubicBezTo>
                      <a:pt x="26853" y="41646"/>
                      <a:pt x="25165" y="41559"/>
                      <a:pt x="23556" y="41559"/>
                    </a:cubicBezTo>
                    <a:cubicBezTo>
                      <a:pt x="14710" y="41559"/>
                      <a:pt x="8244" y="44168"/>
                      <a:pt x="4298" y="49341"/>
                    </a:cubicBezTo>
                    <a:cubicBezTo>
                      <a:pt x="2013" y="52339"/>
                      <a:pt x="567" y="56216"/>
                      <a:pt x="0" y="60868"/>
                    </a:cubicBezTo>
                    <a:lnTo>
                      <a:pt x="91" y="60868"/>
                    </a:lnTo>
                    <a:cubicBezTo>
                      <a:pt x="658" y="56238"/>
                      <a:pt x="2093" y="52378"/>
                      <a:pt x="4369" y="49397"/>
                    </a:cubicBezTo>
                    <a:cubicBezTo>
                      <a:pt x="8296" y="44247"/>
                      <a:pt x="14739" y="41650"/>
                      <a:pt x="23554" y="41650"/>
                    </a:cubicBezTo>
                    <a:cubicBezTo>
                      <a:pt x="25161" y="41650"/>
                      <a:pt x="26846" y="41737"/>
                      <a:pt x="28609" y="41909"/>
                    </a:cubicBezTo>
                    <a:cubicBezTo>
                      <a:pt x="29878" y="42033"/>
                      <a:pt x="31103" y="42096"/>
                      <a:pt x="32285" y="42096"/>
                    </a:cubicBezTo>
                    <a:cubicBezTo>
                      <a:pt x="39366" y="42096"/>
                      <a:pt x="44917" y="39863"/>
                      <a:pt x="49182" y="35319"/>
                    </a:cubicBezTo>
                    <a:cubicBezTo>
                      <a:pt x="53557" y="30657"/>
                      <a:pt x="56015" y="24298"/>
                      <a:pt x="58393" y="18146"/>
                    </a:cubicBezTo>
                    <a:cubicBezTo>
                      <a:pt x="61439" y="10260"/>
                      <a:pt x="64319" y="2811"/>
                      <a:pt x="70879" y="699"/>
                    </a:cubicBezTo>
                    <a:cubicBezTo>
                      <a:pt x="72133" y="295"/>
                      <a:pt x="73483" y="92"/>
                      <a:pt x="74946" y="92"/>
                    </a:cubicBezTo>
                    <a:cubicBezTo>
                      <a:pt x="76960" y="92"/>
                      <a:pt x="79185" y="476"/>
                      <a:pt x="81661" y="1246"/>
                    </a:cubicBezTo>
                    <a:cubicBezTo>
                      <a:pt x="86356" y="2703"/>
                      <a:pt x="91834" y="5501"/>
                      <a:pt x="98412" y="9800"/>
                    </a:cubicBezTo>
                    <a:cubicBezTo>
                      <a:pt x="109168" y="16873"/>
                      <a:pt x="117563" y="20349"/>
                      <a:pt x="123930" y="20349"/>
                    </a:cubicBezTo>
                    <a:cubicBezTo>
                      <a:pt x="125044" y="20349"/>
                      <a:pt x="126096" y="20243"/>
                      <a:pt x="127088" y="20031"/>
                    </a:cubicBezTo>
                    <a:cubicBezTo>
                      <a:pt x="132915" y="18782"/>
                      <a:pt x="135816" y="14230"/>
                      <a:pt x="138621" y="9824"/>
                    </a:cubicBezTo>
                    <a:cubicBezTo>
                      <a:pt x="141056" y="6004"/>
                      <a:pt x="143356" y="2397"/>
                      <a:pt x="147350" y="1810"/>
                    </a:cubicBezTo>
                    <a:cubicBezTo>
                      <a:pt x="147729" y="1755"/>
                      <a:pt x="148119" y="1727"/>
                      <a:pt x="148521" y="1727"/>
                    </a:cubicBezTo>
                    <a:cubicBezTo>
                      <a:pt x="151857" y="1727"/>
                      <a:pt x="156031" y="3630"/>
                      <a:pt x="161354" y="7598"/>
                    </a:cubicBezTo>
                    <a:lnTo>
                      <a:pt x="161354" y="7485"/>
                    </a:lnTo>
                    <a:cubicBezTo>
                      <a:pt x="156045" y="3532"/>
                      <a:pt x="151872" y="1636"/>
                      <a:pt x="148531" y="1636"/>
                    </a:cubicBezTo>
                    <a:cubicBezTo>
                      <a:pt x="148122" y="1636"/>
                      <a:pt x="147726" y="1664"/>
                      <a:pt x="147341" y="1721"/>
                    </a:cubicBezTo>
                    <a:cubicBezTo>
                      <a:pt x="143305" y="2312"/>
                      <a:pt x="140994" y="5938"/>
                      <a:pt x="138549" y="9775"/>
                    </a:cubicBezTo>
                    <a:cubicBezTo>
                      <a:pt x="135754" y="14164"/>
                      <a:pt x="132863" y="18700"/>
                      <a:pt x="127071" y="19940"/>
                    </a:cubicBezTo>
                    <a:cubicBezTo>
                      <a:pt x="126085" y="20151"/>
                      <a:pt x="125040" y="20256"/>
                      <a:pt x="123932" y="20256"/>
                    </a:cubicBezTo>
                    <a:cubicBezTo>
                      <a:pt x="117585" y="20256"/>
                      <a:pt x="109206" y="16786"/>
                      <a:pt x="98462" y="9722"/>
                    </a:cubicBezTo>
                    <a:cubicBezTo>
                      <a:pt x="91877" y="5420"/>
                      <a:pt x="86390" y="2617"/>
                      <a:pt x="81688" y="1157"/>
                    </a:cubicBezTo>
                    <a:cubicBezTo>
                      <a:pt x="79203" y="385"/>
                      <a:pt x="76968" y="0"/>
                      <a:pt x="7494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1"/>
              <p:cNvSpPr/>
              <p:nvPr/>
            </p:nvSpPr>
            <p:spPr>
              <a:xfrm>
                <a:off x="4106163" y="3486800"/>
                <a:ext cx="4016650" cy="1489950"/>
              </a:xfrm>
              <a:custGeom>
                <a:avLst/>
                <a:gdLst/>
                <a:ahLst/>
                <a:cxnLst/>
                <a:rect l="l" t="t" r="r" b="b"/>
                <a:pathLst>
                  <a:path w="160666" h="59598" extrusionOk="0">
                    <a:moveTo>
                      <a:pt x="74762" y="1"/>
                    </a:moveTo>
                    <a:cubicBezTo>
                      <a:pt x="73370" y="1"/>
                      <a:pt x="72080" y="189"/>
                      <a:pt x="70876" y="563"/>
                    </a:cubicBezTo>
                    <a:cubicBezTo>
                      <a:pt x="64349" y="2599"/>
                      <a:pt x="61439" y="9960"/>
                      <a:pt x="58357" y="17751"/>
                    </a:cubicBezTo>
                    <a:cubicBezTo>
                      <a:pt x="55952" y="23836"/>
                      <a:pt x="53464" y="30127"/>
                      <a:pt x="49084" y="34714"/>
                    </a:cubicBezTo>
                    <a:cubicBezTo>
                      <a:pt x="44873" y="39121"/>
                      <a:pt x="39433" y="41289"/>
                      <a:pt x="32534" y="41289"/>
                    </a:cubicBezTo>
                    <a:cubicBezTo>
                      <a:pt x="31274" y="41289"/>
                      <a:pt x="29965" y="41217"/>
                      <a:pt x="28606" y="41073"/>
                    </a:cubicBezTo>
                    <a:cubicBezTo>
                      <a:pt x="26726" y="40873"/>
                      <a:pt x="24934" y="40773"/>
                      <a:pt x="23231" y="40773"/>
                    </a:cubicBezTo>
                    <a:cubicBezTo>
                      <a:pt x="14626" y="40773"/>
                      <a:pt x="8294" y="43318"/>
                      <a:pt x="4367" y="48368"/>
                    </a:cubicBezTo>
                    <a:cubicBezTo>
                      <a:pt x="2098" y="51285"/>
                      <a:pt x="635" y="55066"/>
                      <a:pt x="1" y="59597"/>
                    </a:cubicBezTo>
                    <a:lnTo>
                      <a:pt x="90" y="59597"/>
                    </a:lnTo>
                    <a:cubicBezTo>
                      <a:pt x="723" y="55088"/>
                      <a:pt x="2180" y="51325"/>
                      <a:pt x="4438" y="48421"/>
                    </a:cubicBezTo>
                    <a:cubicBezTo>
                      <a:pt x="8345" y="43397"/>
                      <a:pt x="14651" y="40862"/>
                      <a:pt x="23227" y="40862"/>
                    </a:cubicBezTo>
                    <a:cubicBezTo>
                      <a:pt x="24928" y="40862"/>
                      <a:pt x="26718" y="40962"/>
                      <a:pt x="28596" y="41162"/>
                    </a:cubicBezTo>
                    <a:cubicBezTo>
                      <a:pt x="29959" y="41306"/>
                      <a:pt x="31271" y="41379"/>
                      <a:pt x="32535" y="41379"/>
                    </a:cubicBezTo>
                    <a:cubicBezTo>
                      <a:pt x="39458" y="41379"/>
                      <a:pt x="44918" y="39203"/>
                      <a:pt x="49146" y="34776"/>
                    </a:cubicBezTo>
                    <a:cubicBezTo>
                      <a:pt x="53539" y="30176"/>
                      <a:pt x="56031" y="23876"/>
                      <a:pt x="58438" y="17785"/>
                    </a:cubicBezTo>
                    <a:cubicBezTo>
                      <a:pt x="61513" y="10012"/>
                      <a:pt x="64414" y="2672"/>
                      <a:pt x="70901" y="648"/>
                    </a:cubicBezTo>
                    <a:cubicBezTo>
                      <a:pt x="72095" y="276"/>
                      <a:pt x="73377" y="89"/>
                      <a:pt x="74760" y="89"/>
                    </a:cubicBezTo>
                    <a:cubicBezTo>
                      <a:pt x="76794" y="89"/>
                      <a:pt x="79046" y="493"/>
                      <a:pt x="81558" y="1305"/>
                    </a:cubicBezTo>
                    <a:cubicBezTo>
                      <a:pt x="86188" y="2801"/>
                      <a:pt x="91587" y="5635"/>
                      <a:pt x="98064" y="9969"/>
                    </a:cubicBezTo>
                    <a:cubicBezTo>
                      <a:pt x="108632" y="17093"/>
                      <a:pt x="116909" y="20597"/>
                      <a:pt x="123227" y="20597"/>
                    </a:cubicBezTo>
                    <a:cubicBezTo>
                      <a:pt x="124292" y="20597"/>
                      <a:pt x="125303" y="20498"/>
                      <a:pt x="126258" y="20299"/>
                    </a:cubicBezTo>
                    <a:cubicBezTo>
                      <a:pt x="132174" y="19069"/>
                      <a:pt x="135162" y="14389"/>
                      <a:pt x="138049" y="9861"/>
                    </a:cubicBezTo>
                    <a:cubicBezTo>
                      <a:pt x="140567" y="5912"/>
                      <a:pt x="142946" y="2183"/>
                      <a:pt x="147045" y="1597"/>
                    </a:cubicBezTo>
                    <a:cubicBezTo>
                      <a:pt x="147421" y="1544"/>
                      <a:pt x="147807" y="1517"/>
                      <a:pt x="148205" y="1517"/>
                    </a:cubicBezTo>
                    <a:cubicBezTo>
                      <a:pt x="151486" y="1517"/>
                      <a:pt x="155542" y="3351"/>
                      <a:pt x="160665" y="7171"/>
                    </a:cubicBezTo>
                    <a:lnTo>
                      <a:pt x="160665" y="7060"/>
                    </a:lnTo>
                    <a:cubicBezTo>
                      <a:pt x="155554" y="3255"/>
                      <a:pt x="151498" y="1426"/>
                      <a:pt x="148210" y="1426"/>
                    </a:cubicBezTo>
                    <a:cubicBezTo>
                      <a:pt x="147807" y="1426"/>
                      <a:pt x="147416" y="1454"/>
                      <a:pt x="147035" y="1508"/>
                    </a:cubicBezTo>
                    <a:cubicBezTo>
                      <a:pt x="142896" y="2099"/>
                      <a:pt x="140505" y="5846"/>
                      <a:pt x="137975" y="9812"/>
                    </a:cubicBezTo>
                    <a:cubicBezTo>
                      <a:pt x="135097" y="14324"/>
                      <a:pt x="132121" y="18987"/>
                      <a:pt x="126241" y="20210"/>
                    </a:cubicBezTo>
                    <a:cubicBezTo>
                      <a:pt x="125291" y="20407"/>
                      <a:pt x="124287" y="20506"/>
                      <a:pt x="123227" y="20506"/>
                    </a:cubicBezTo>
                    <a:cubicBezTo>
                      <a:pt x="116929" y="20506"/>
                      <a:pt x="108668" y="17007"/>
                      <a:pt x="98114" y="9894"/>
                    </a:cubicBezTo>
                    <a:cubicBezTo>
                      <a:pt x="91630" y="5554"/>
                      <a:pt x="86224" y="2718"/>
                      <a:pt x="81586" y="1221"/>
                    </a:cubicBezTo>
                    <a:cubicBezTo>
                      <a:pt x="79066" y="406"/>
                      <a:pt x="76806" y="1"/>
                      <a:pt x="7476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1"/>
              <p:cNvSpPr/>
              <p:nvPr/>
            </p:nvSpPr>
            <p:spPr>
              <a:xfrm>
                <a:off x="4123288" y="3517400"/>
                <a:ext cx="3999400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159976" h="58374" extrusionOk="0">
                    <a:moveTo>
                      <a:pt x="74595" y="1"/>
                    </a:moveTo>
                    <a:cubicBezTo>
                      <a:pt x="73293" y="1"/>
                      <a:pt x="72080" y="172"/>
                      <a:pt x="70942" y="513"/>
                    </a:cubicBezTo>
                    <a:cubicBezTo>
                      <a:pt x="64490" y="2449"/>
                      <a:pt x="61548" y="9711"/>
                      <a:pt x="58434" y="17399"/>
                    </a:cubicBezTo>
                    <a:cubicBezTo>
                      <a:pt x="55991" y="23430"/>
                      <a:pt x="53465" y="29670"/>
                      <a:pt x="49062" y="34202"/>
                    </a:cubicBezTo>
                    <a:cubicBezTo>
                      <a:pt x="44885" y="38503"/>
                      <a:pt x="39532" y="40620"/>
                      <a:pt x="32780" y="40620"/>
                    </a:cubicBezTo>
                    <a:cubicBezTo>
                      <a:pt x="31441" y="40620"/>
                      <a:pt x="30048" y="40537"/>
                      <a:pt x="28597" y="40371"/>
                    </a:cubicBezTo>
                    <a:cubicBezTo>
                      <a:pt x="26607" y="40143"/>
                      <a:pt x="24715" y="40029"/>
                      <a:pt x="22923" y="40029"/>
                    </a:cubicBezTo>
                    <a:cubicBezTo>
                      <a:pt x="14548" y="40029"/>
                      <a:pt x="8345" y="42511"/>
                      <a:pt x="4440" y="47439"/>
                    </a:cubicBezTo>
                    <a:cubicBezTo>
                      <a:pt x="2188" y="50281"/>
                      <a:pt x="695" y="53959"/>
                      <a:pt x="0" y="58373"/>
                    </a:cubicBezTo>
                    <a:lnTo>
                      <a:pt x="89" y="58373"/>
                    </a:lnTo>
                    <a:cubicBezTo>
                      <a:pt x="786" y="53980"/>
                      <a:pt x="2269" y="50323"/>
                      <a:pt x="4511" y="47493"/>
                    </a:cubicBezTo>
                    <a:cubicBezTo>
                      <a:pt x="8397" y="42589"/>
                      <a:pt x="14574" y="40119"/>
                      <a:pt x="22920" y="40119"/>
                    </a:cubicBezTo>
                    <a:cubicBezTo>
                      <a:pt x="24710" y="40119"/>
                      <a:pt x="26599" y="40232"/>
                      <a:pt x="28587" y="40460"/>
                    </a:cubicBezTo>
                    <a:cubicBezTo>
                      <a:pt x="30041" y="40626"/>
                      <a:pt x="31439" y="40710"/>
                      <a:pt x="32781" y="40710"/>
                    </a:cubicBezTo>
                    <a:cubicBezTo>
                      <a:pt x="39555" y="40710"/>
                      <a:pt x="44928" y="38585"/>
                      <a:pt x="49124" y="34265"/>
                    </a:cubicBezTo>
                    <a:cubicBezTo>
                      <a:pt x="53540" y="29720"/>
                      <a:pt x="56070" y="23473"/>
                      <a:pt x="58515" y="17432"/>
                    </a:cubicBezTo>
                    <a:cubicBezTo>
                      <a:pt x="61620" y="9764"/>
                      <a:pt x="64553" y="2522"/>
                      <a:pt x="70965" y="599"/>
                    </a:cubicBezTo>
                    <a:cubicBezTo>
                      <a:pt x="72094" y="261"/>
                      <a:pt x="73299" y="91"/>
                      <a:pt x="74593" y="91"/>
                    </a:cubicBezTo>
                    <a:cubicBezTo>
                      <a:pt x="76651" y="91"/>
                      <a:pt x="78933" y="520"/>
                      <a:pt x="81484" y="1383"/>
                    </a:cubicBezTo>
                    <a:cubicBezTo>
                      <a:pt x="86043" y="2924"/>
                      <a:pt x="91354" y="5803"/>
                      <a:pt x="97718" y="10186"/>
                    </a:cubicBezTo>
                    <a:cubicBezTo>
                      <a:pt x="108104" y="17336"/>
                      <a:pt x="116268" y="20848"/>
                      <a:pt x="122540" y="20848"/>
                    </a:cubicBezTo>
                    <a:cubicBezTo>
                      <a:pt x="123567" y="20848"/>
                      <a:pt x="124543" y="20754"/>
                      <a:pt x="125470" y="20566"/>
                    </a:cubicBezTo>
                    <a:cubicBezTo>
                      <a:pt x="131474" y="19351"/>
                      <a:pt x="134539" y="14551"/>
                      <a:pt x="137503" y="9907"/>
                    </a:cubicBezTo>
                    <a:cubicBezTo>
                      <a:pt x="140099" y="5842"/>
                      <a:pt x="142552" y="2003"/>
                      <a:pt x="146740" y="1419"/>
                    </a:cubicBezTo>
                    <a:cubicBezTo>
                      <a:pt x="147112" y="1367"/>
                      <a:pt x="147493" y="1341"/>
                      <a:pt x="147886" y="1341"/>
                    </a:cubicBezTo>
                    <a:cubicBezTo>
                      <a:pt x="151113" y="1341"/>
                      <a:pt x="155050" y="3112"/>
                      <a:pt x="159976" y="6791"/>
                    </a:cubicBezTo>
                    <a:lnTo>
                      <a:pt x="159976" y="6681"/>
                    </a:lnTo>
                    <a:cubicBezTo>
                      <a:pt x="155057" y="3013"/>
                      <a:pt x="151117" y="1252"/>
                      <a:pt x="147883" y="1252"/>
                    </a:cubicBezTo>
                    <a:cubicBezTo>
                      <a:pt x="147490" y="1252"/>
                      <a:pt x="147106" y="1278"/>
                      <a:pt x="146733" y="1330"/>
                    </a:cubicBezTo>
                    <a:cubicBezTo>
                      <a:pt x="142504" y="1918"/>
                      <a:pt x="140043" y="5774"/>
                      <a:pt x="137434" y="9858"/>
                    </a:cubicBezTo>
                    <a:cubicBezTo>
                      <a:pt x="134480" y="14486"/>
                      <a:pt x="131423" y="19270"/>
                      <a:pt x="125458" y="20479"/>
                    </a:cubicBezTo>
                    <a:cubicBezTo>
                      <a:pt x="124537" y="20665"/>
                      <a:pt x="123567" y="20759"/>
                      <a:pt x="122546" y="20759"/>
                    </a:cubicBezTo>
                    <a:cubicBezTo>
                      <a:pt x="116294" y="20759"/>
                      <a:pt x="108146" y="17250"/>
                      <a:pt x="97773" y="10111"/>
                    </a:cubicBezTo>
                    <a:cubicBezTo>
                      <a:pt x="91401" y="5724"/>
                      <a:pt x="86084" y="2843"/>
                      <a:pt x="81517" y="1298"/>
                    </a:cubicBezTo>
                    <a:cubicBezTo>
                      <a:pt x="78955" y="432"/>
                      <a:pt x="76664" y="1"/>
                      <a:pt x="7459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1"/>
              <p:cNvSpPr/>
              <p:nvPr/>
            </p:nvSpPr>
            <p:spPr>
              <a:xfrm>
                <a:off x="4140788" y="3548800"/>
                <a:ext cx="3982025" cy="1427900"/>
              </a:xfrm>
              <a:custGeom>
                <a:avLst/>
                <a:gdLst/>
                <a:ahLst/>
                <a:cxnLst/>
                <a:rect l="l" t="t" r="r" b="b"/>
                <a:pathLst>
                  <a:path w="159281" h="57116" extrusionOk="0">
                    <a:moveTo>
                      <a:pt x="74412" y="1"/>
                    </a:moveTo>
                    <a:cubicBezTo>
                      <a:pt x="73188" y="1"/>
                      <a:pt x="72042" y="157"/>
                      <a:pt x="70966" y="468"/>
                    </a:cubicBezTo>
                    <a:cubicBezTo>
                      <a:pt x="64587" y="2315"/>
                      <a:pt x="61619" y="9471"/>
                      <a:pt x="58481" y="17045"/>
                    </a:cubicBezTo>
                    <a:cubicBezTo>
                      <a:pt x="56006" y="23020"/>
                      <a:pt x="53445" y="29195"/>
                      <a:pt x="49024" y="33669"/>
                    </a:cubicBezTo>
                    <a:cubicBezTo>
                      <a:pt x="44884" y="37856"/>
                      <a:pt x="39619" y="39918"/>
                      <a:pt x="33018" y="39918"/>
                    </a:cubicBezTo>
                    <a:cubicBezTo>
                      <a:pt x="31601" y="39918"/>
                      <a:pt x="30123" y="39823"/>
                      <a:pt x="28581" y="39634"/>
                    </a:cubicBezTo>
                    <a:cubicBezTo>
                      <a:pt x="26485" y="39377"/>
                      <a:pt x="24498" y="39249"/>
                      <a:pt x="22621" y="39249"/>
                    </a:cubicBezTo>
                    <a:cubicBezTo>
                      <a:pt x="14467" y="39249"/>
                      <a:pt x="8389" y="41669"/>
                      <a:pt x="4506" y="46478"/>
                    </a:cubicBezTo>
                    <a:cubicBezTo>
                      <a:pt x="2270" y="49244"/>
                      <a:pt x="759" y="52819"/>
                      <a:pt x="1" y="57116"/>
                    </a:cubicBezTo>
                    <a:lnTo>
                      <a:pt x="91" y="57116"/>
                    </a:lnTo>
                    <a:cubicBezTo>
                      <a:pt x="846" y="52842"/>
                      <a:pt x="2351" y="49284"/>
                      <a:pt x="4573" y="46532"/>
                    </a:cubicBezTo>
                    <a:cubicBezTo>
                      <a:pt x="8437" y="41749"/>
                      <a:pt x="14490" y="39339"/>
                      <a:pt x="22612" y="39339"/>
                    </a:cubicBezTo>
                    <a:cubicBezTo>
                      <a:pt x="24487" y="39339"/>
                      <a:pt x="26472" y="39467"/>
                      <a:pt x="28566" y="39725"/>
                    </a:cubicBezTo>
                    <a:cubicBezTo>
                      <a:pt x="30140" y="39916"/>
                      <a:pt x="31620" y="40009"/>
                      <a:pt x="33018" y="40009"/>
                    </a:cubicBezTo>
                    <a:cubicBezTo>
                      <a:pt x="49058" y="40008"/>
                      <a:pt x="54085" y="27883"/>
                      <a:pt x="58560" y="17082"/>
                    </a:cubicBezTo>
                    <a:cubicBezTo>
                      <a:pt x="61691" y="9528"/>
                      <a:pt x="64647" y="2391"/>
                      <a:pt x="70987" y="557"/>
                    </a:cubicBezTo>
                    <a:cubicBezTo>
                      <a:pt x="72056" y="248"/>
                      <a:pt x="73193" y="93"/>
                      <a:pt x="74410" y="93"/>
                    </a:cubicBezTo>
                    <a:cubicBezTo>
                      <a:pt x="76487" y="93"/>
                      <a:pt x="78793" y="545"/>
                      <a:pt x="81378" y="1453"/>
                    </a:cubicBezTo>
                    <a:cubicBezTo>
                      <a:pt x="85873" y="3034"/>
                      <a:pt x="91103" y="5950"/>
                      <a:pt x="97365" y="10370"/>
                    </a:cubicBezTo>
                    <a:cubicBezTo>
                      <a:pt x="107568" y="17568"/>
                      <a:pt x="115615" y="21106"/>
                      <a:pt x="121840" y="21106"/>
                    </a:cubicBezTo>
                    <a:cubicBezTo>
                      <a:pt x="122820" y="21106"/>
                      <a:pt x="123755" y="21018"/>
                      <a:pt x="124646" y="20844"/>
                    </a:cubicBezTo>
                    <a:cubicBezTo>
                      <a:pt x="130732" y="19650"/>
                      <a:pt x="133882" y="14722"/>
                      <a:pt x="136930" y="9955"/>
                    </a:cubicBezTo>
                    <a:cubicBezTo>
                      <a:pt x="139611" y="5761"/>
                      <a:pt x="142144" y="1800"/>
                      <a:pt x="146430" y="1219"/>
                    </a:cubicBezTo>
                    <a:cubicBezTo>
                      <a:pt x="146794" y="1170"/>
                      <a:pt x="147167" y="1145"/>
                      <a:pt x="147550" y="1145"/>
                    </a:cubicBezTo>
                    <a:cubicBezTo>
                      <a:pt x="150720" y="1145"/>
                      <a:pt x="154543" y="2844"/>
                      <a:pt x="159280" y="6380"/>
                    </a:cubicBezTo>
                    <a:lnTo>
                      <a:pt x="159280" y="6267"/>
                    </a:lnTo>
                    <a:cubicBezTo>
                      <a:pt x="154549" y="2745"/>
                      <a:pt x="150726" y="1053"/>
                      <a:pt x="147550" y="1053"/>
                    </a:cubicBezTo>
                    <a:cubicBezTo>
                      <a:pt x="147164" y="1053"/>
                      <a:pt x="146787" y="1078"/>
                      <a:pt x="146420" y="1128"/>
                    </a:cubicBezTo>
                    <a:cubicBezTo>
                      <a:pt x="142092" y="1714"/>
                      <a:pt x="139549" y="5694"/>
                      <a:pt x="136856" y="9904"/>
                    </a:cubicBezTo>
                    <a:cubicBezTo>
                      <a:pt x="133820" y="14654"/>
                      <a:pt x="130679" y="19566"/>
                      <a:pt x="124630" y="20753"/>
                    </a:cubicBezTo>
                    <a:cubicBezTo>
                      <a:pt x="123745" y="20927"/>
                      <a:pt x="122816" y="21014"/>
                      <a:pt x="121841" y="21014"/>
                    </a:cubicBezTo>
                    <a:cubicBezTo>
                      <a:pt x="115638" y="21014"/>
                      <a:pt x="107606" y="17482"/>
                      <a:pt x="97418" y="10292"/>
                    </a:cubicBezTo>
                    <a:cubicBezTo>
                      <a:pt x="91149" y="5868"/>
                      <a:pt x="85912" y="2948"/>
                      <a:pt x="81410" y="1366"/>
                    </a:cubicBezTo>
                    <a:cubicBezTo>
                      <a:pt x="78816" y="454"/>
                      <a:pt x="76500" y="1"/>
                      <a:pt x="7441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1"/>
              <p:cNvSpPr/>
              <p:nvPr/>
            </p:nvSpPr>
            <p:spPr>
              <a:xfrm>
                <a:off x="4158588" y="3580275"/>
                <a:ext cx="3964225" cy="1396425"/>
              </a:xfrm>
              <a:custGeom>
                <a:avLst/>
                <a:gdLst/>
                <a:ahLst/>
                <a:cxnLst/>
                <a:rect l="l" t="t" r="r" b="b"/>
                <a:pathLst>
                  <a:path w="158569" h="55857" extrusionOk="0">
                    <a:moveTo>
                      <a:pt x="74219" y="0"/>
                    </a:moveTo>
                    <a:cubicBezTo>
                      <a:pt x="73070" y="0"/>
                      <a:pt x="71990" y="142"/>
                      <a:pt x="70971" y="426"/>
                    </a:cubicBezTo>
                    <a:cubicBezTo>
                      <a:pt x="64666" y="2184"/>
                      <a:pt x="61675" y="9233"/>
                      <a:pt x="58511" y="16696"/>
                    </a:cubicBezTo>
                    <a:cubicBezTo>
                      <a:pt x="56003" y="22611"/>
                      <a:pt x="53409" y="28728"/>
                      <a:pt x="48968" y="33138"/>
                    </a:cubicBezTo>
                    <a:cubicBezTo>
                      <a:pt x="44867" y="37213"/>
                      <a:pt x="39688" y="39222"/>
                      <a:pt x="33233" y="39222"/>
                    </a:cubicBezTo>
                    <a:cubicBezTo>
                      <a:pt x="31739" y="39222"/>
                      <a:pt x="30177" y="39114"/>
                      <a:pt x="28545" y="38900"/>
                    </a:cubicBezTo>
                    <a:cubicBezTo>
                      <a:pt x="26342" y="38610"/>
                      <a:pt x="24259" y="38466"/>
                      <a:pt x="22297" y="38466"/>
                    </a:cubicBezTo>
                    <a:cubicBezTo>
                      <a:pt x="14367" y="38466"/>
                      <a:pt x="8415" y="40826"/>
                      <a:pt x="4557" y="45514"/>
                    </a:cubicBezTo>
                    <a:cubicBezTo>
                      <a:pt x="2342" y="48205"/>
                      <a:pt x="813" y="51680"/>
                      <a:pt x="1" y="55857"/>
                    </a:cubicBezTo>
                    <a:lnTo>
                      <a:pt x="93" y="55857"/>
                    </a:lnTo>
                    <a:cubicBezTo>
                      <a:pt x="904" y="51703"/>
                      <a:pt x="2424" y="48246"/>
                      <a:pt x="4625" y="45570"/>
                    </a:cubicBezTo>
                    <a:cubicBezTo>
                      <a:pt x="8466" y="40904"/>
                      <a:pt x="14396" y="38555"/>
                      <a:pt x="22299" y="38555"/>
                    </a:cubicBezTo>
                    <a:cubicBezTo>
                      <a:pt x="24257" y="38555"/>
                      <a:pt x="26335" y="38699"/>
                      <a:pt x="28533" y="38988"/>
                    </a:cubicBezTo>
                    <a:cubicBezTo>
                      <a:pt x="30202" y="39208"/>
                      <a:pt x="31767" y="39311"/>
                      <a:pt x="33241" y="39311"/>
                    </a:cubicBezTo>
                    <a:cubicBezTo>
                      <a:pt x="49015" y="39310"/>
                      <a:pt x="54080" y="27372"/>
                      <a:pt x="58592" y="16731"/>
                    </a:cubicBezTo>
                    <a:cubicBezTo>
                      <a:pt x="61749" y="9287"/>
                      <a:pt x="64731" y="2258"/>
                      <a:pt x="70994" y="514"/>
                    </a:cubicBezTo>
                    <a:cubicBezTo>
                      <a:pt x="72007" y="232"/>
                      <a:pt x="73079" y="91"/>
                      <a:pt x="74222" y="91"/>
                    </a:cubicBezTo>
                    <a:cubicBezTo>
                      <a:pt x="76316" y="91"/>
                      <a:pt x="78643" y="566"/>
                      <a:pt x="81257" y="1520"/>
                    </a:cubicBezTo>
                    <a:cubicBezTo>
                      <a:pt x="85689" y="3141"/>
                      <a:pt x="90836" y="6093"/>
                      <a:pt x="96998" y="10550"/>
                    </a:cubicBezTo>
                    <a:cubicBezTo>
                      <a:pt x="107017" y="17800"/>
                      <a:pt x="114950" y="21360"/>
                      <a:pt x="121128" y="21360"/>
                    </a:cubicBezTo>
                    <a:cubicBezTo>
                      <a:pt x="122062" y="21360"/>
                      <a:pt x="122956" y="21279"/>
                      <a:pt x="123810" y="21116"/>
                    </a:cubicBezTo>
                    <a:cubicBezTo>
                      <a:pt x="129975" y="19946"/>
                      <a:pt x="133211" y="14890"/>
                      <a:pt x="136340" y="9999"/>
                    </a:cubicBezTo>
                    <a:cubicBezTo>
                      <a:pt x="139107" y="5676"/>
                      <a:pt x="141721" y="1591"/>
                      <a:pt x="146105" y="1014"/>
                    </a:cubicBezTo>
                    <a:cubicBezTo>
                      <a:pt x="146463" y="967"/>
                      <a:pt x="146830" y="943"/>
                      <a:pt x="147205" y="943"/>
                    </a:cubicBezTo>
                    <a:cubicBezTo>
                      <a:pt x="150315" y="943"/>
                      <a:pt x="154019" y="2574"/>
                      <a:pt x="158568" y="5962"/>
                    </a:cubicBezTo>
                    <a:lnTo>
                      <a:pt x="158568" y="5850"/>
                    </a:lnTo>
                    <a:cubicBezTo>
                      <a:pt x="154028" y="2474"/>
                      <a:pt x="150320" y="851"/>
                      <a:pt x="147201" y="851"/>
                    </a:cubicBezTo>
                    <a:cubicBezTo>
                      <a:pt x="146823" y="851"/>
                      <a:pt x="146454" y="875"/>
                      <a:pt x="146093" y="922"/>
                    </a:cubicBezTo>
                    <a:cubicBezTo>
                      <a:pt x="141669" y="1505"/>
                      <a:pt x="139044" y="5607"/>
                      <a:pt x="136265" y="9951"/>
                    </a:cubicBezTo>
                    <a:cubicBezTo>
                      <a:pt x="133145" y="14824"/>
                      <a:pt x="129919" y="19864"/>
                      <a:pt x="123792" y="21027"/>
                    </a:cubicBezTo>
                    <a:cubicBezTo>
                      <a:pt x="122942" y="21189"/>
                      <a:pt x="122053" y="21270"/>
                      <a:pt x="121125" y="21270"/>
                    </a:cubicBezTo>
                    <a:cubicBezTo>
                      <a:pt x="114969" y="21270"/>
                      <a:pt x="107055" y="17714"/>
                      <a:pt x="97050" y="10477"/>
                    </a:cubicBezTo>
                    <a:cubicBezTo>
                      <a:pt x="90882" y="6014"/>
                      <a:pt x="85726" y="3057"/>
                      <a:pt x="81287" y="1436"/>
                    </a:cubicBezTo>
                    <a:cubicBezTo>
                      <a:pt x="78662" y="477"/>
                      <a:pt x="76324" y="0"/>
                      <a:pt x="742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1"/>
              <p:cNvSpPr/>
              <p:nvPr/>
            </p:nvSpPr>
            <p:spPr>
              <a:xfrm>
                <a:off x="4176713" y="3611650"/>
                <a:ext cx="3946150" cy="1364975"/>
              </a:xfrm>
              <a:custGeom>
                <a:avLst/>
                <a:gdLst/>
                <a:ahLst/>
                <a:cxnLst/>
                <a:rect l="l" t="t" r="r" b="b"/>
                <a:pathLst>
                  <a:path w="157846" h="54599" extrusionOk="0">
                    <a:moveTo>
                      <a:pt x="74023" y="0"/>
                    </a:moveTo>
                    <a:cubicBezTo>
                      <a:pt x="72946" y="0"/>
                      <a:pt x="71930" y="129"/>
                      <a:pt x="70969" y="386"/>
                    </a:cubicBezTo>
                    <a:cubicBezTo>
                      <a:pt x="64738" y="2055"/>
                      <a:pt x="61724" y="8996"/>
                      <a:pt x="58534" y="16349"/>
                    </a:cubicBezTo>
                    <a:cubicBezTo>
                      <a:pt x="53995" y="26804"/>
                      <a:pt x="48905" y="38528"/>
                      <a:pt x="33444" y="38528"/>
                    </a:cubicBezTo>
                    <a:cubicBezTo>
                      <a:pt x="31903" y="38528"/>
                      <a:pt x="30259" y="38411"/>
                      <a:pt x="28503" y="38166"/>
                    </a:cubicBezTo>
                    <a:cubicBezTo>
                      <a:pt x="26200" y="37844"/>
                      <a:pt x="24026" y="37683"/>
                      <a:pt x="21985" y="37683"/>
                    </a:cubicBezTo>
                    <a:cubicBezTo>
                      <a:pt x="14266" y="37683"/>
                      <a:pt x="8435" y="39982"/>
                      <a:pt x="4602" y="44552"/>
                    </a:cubicBezTo>
                    <a:cubicBezTo>
                      <a:pt x="2408" y="47167"/>
                      <a:pt x="865" y="50544"/>
                      <a:pt x="1" y="54599"/>
                    </a:cubicBezTo>
                    <a:lnTo>
                      <a:pt x="93" y="54599"/>
                    </a:lnTo>
                    <a:cubicBezTo>
                      <a:pt x="956" y="50564"/>
                      <a:pt x="2490" y="47209"/>
                      <a:pt x="4672" y="44608"/>
                    </a:cubicBezTo>
                    <a:cubicBezTo>
                      <a:pt x="8489" y="40059"/>
                      <a:pt x="14299" y="37770"/>
                      <a:pt x="21991" y="37770"/>
                    </a:cubicBezTo>
                    <a:cubicBezTo>
                      <a:pt x="24027" y="37770"/>
                      <a:pt x="26195" y="37931"/>
                      <a:pt x="28493" y="38252"/>
                    </a:cubicBezTo>
                    <a:cubicBezTo>
                      <a:pt x="30258" y="38499"/>
                      <a:pt x="31909" y="38616"/>
                      <a:pt x="33457" y="38616"/>
                    </a:cubicBezTo>
                    <a:cubicBezTo>
                      <a:pt x="48965" y="38616"/>
                      <a:pt x="54069" y="26863"/>
                      <a:pt x="58617" y="16382"/>
                    </a:cubicBezTo>
                    <a:cubicBezTo>
                      <a:pt x="61798" y="9052"/>
                      <a:pt x="64804" y="2128"/>
                      <a:pt x="70994" y="473"/>
                    </a:cubicBezTo>
                    <a:cubicBezTo>
                      <a:pt x="71950" y="216"/>
                      <a:pt x="72959" y="88"/>
                      <a:pt x="74029" y="88"/>
                    </a:cubicBezTo>
                    <a:cubicBezTo>
                      <a:pt x="76139" y="88"/>
                      <a:pt x="78488" y="587"/>
                      <a:pt x="81129" y="1589"/>
                    </a:cubicBezTo>
                    <a:cubicBezTo>
                      <a:pt x="85496" y="3247"/>
                      <a:pt x="90565" y="6237"/>
                      <a:pt x="96621" y="10732"/>
                    </a:cubicBezTo>
                    <a:cubicBezTo>
                      <a:pt x="106461" y="18033"/>
                      <a:pt x="114283" y="21616"/>
                      <a:pt x="120411" y="21616"/>
                    </a:cubicBezTo>
                    <a:cubicBezTo>
                      <a:pt x="121298" y="21616"/>
                      <a:pt x="122149" y="21541"/>
                      <a:pt x="122966" y="21392"/>
                    </a:cubicBezTo>
                    <a:cubicBezTo>
                      <a:pt x="129207" y="20247"/>
                      <a:pt x="132530" y="15062"/>
                      <a:pt x="135741" y="10046"/>
                    </a:cubicBezTo>
                    <a:cubicBezTo>
                      <a:pt x="138594" y="5592"/>
                      <a:pt x="141291" y="1383"/>
                      <a:pt x="145771" y="808"/>
                    </a:cubicBezTo>
                    <a:cubicBezTo>
                      <a:pt x="146122" y="762"/>
                      <a:pt x="146480" y="740"/>
                      <a:pt x="146845" y="740"/>
                    </a:cubicBezTo>
                    <a:cubicBezTo>
                      <a:pt x="148712" y="740"/>
                      <a:pt x="150769" y="1331"/>
                      <a:pt x="153098" y="2531"/>
                    </a:cubicBezTo>
                    <a:cubicBezTo>
                      <a:pt x="154579" y="3296"/>
                      <a:pt x="156156" y="4297"/>
                      <a:pt x="157846" y="5550"/>
                    </a:cubicBezTo>
                    <a:lnTo>
                      <a:pt x="157846" y="5439"/>
                    </a:lnTo>
                    <a:cubicBezTo>
                      <a:pt x="156173" y="4202"/>
                      <a:pt x="154608" y="3210"/>
                      <a:pt x="153138" y="2450"/>
                    </a:cubicBezTo>
                    <a:cubicBezTo>
                      <a:pt x="150792" y="1245"/>
                      <a:pt x="148719" y="654"/>
                      <a:pt x="146837" y="654"/>
                    </a:cubicBezTo>
                    <a:cubicBezTo>
                      <a:pt x="146470" y="654"/>
                      <a:pt x="146110" y="677"/>
                      <a:pt x="145757" y="721"/>
                    </a:cubicBezTo>
                    <a:cubicBezTo>
                      <a:pt x="141236" y="1300"/>
                      <a:pt x="138528" y="5525"/>
                      <a:pt x="135664" y="10000"/>
                    </a:cubicBezTo>
                    <a:cubicBezTo>
                      <a:pt x="132462" y="14998"/>
                      <a:pt x="129151" y="20168"/>
                      <a:pt x="122947" y="21305"/>
                    </a:cubicBezTo>
                    <a:cubicBezTo>
                      <a:pt x="122135" y="21454"/>
                      <a:pt x="121288" y="21529"/>
                      <a:pt x="120406" y="21529"/>
                    </a:cubicBezTo>
                    <a:cubicBezTo>
                      <a:pt x="114299" y="21529"/>
                      <a:pt x="106495" y="17951"/>
                      <a:pt x="96672" y="10662"/>
                    </a:cubicBezTo>
                    <a:cubicBezTo>
                      <a:pt x="90608" y="6161"/>
                      <a:pt x="85532" y="3168"/>
                      <a:pt x="81158" y="1507"/>
                    </a:cubicBezTo>
                    <a:cubicBezTo>
                      <a:pt x="78505" y="500"/>
                      <a:pt x="76145" y="0"/>
                      <a:pt x="740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1"/>
              <p:cNvSpPr/>
              <p:nvPr/>
            </p:nvSpPr>
            <p:spPr>
              <a:xfrm>
                <a:off x="4194688" y="3643000"/>
                <a:ext cx="3928000" cy="1333700"/>
              </a:xfrm>
              <a:custGeom>
                <a:avLst/>
                <a:gdLst/>
                <a:ahLst/>
                <a:cxnLst/>
                <a:rect l="l" t="t" r="r" b="b"/>
                <a:pathLst>
                  <a:path w="157120" h="53348" extrusionOk="0">
                    <a:moveTo>
                      <a:pt x="73834" y="1"/>
                    </a:moveTo>
                    <a:cubicBezTo>
                      <a:pt x="72826" y="1"/>
                      <a:pt x="71871" y="118"/>
                      <a:pt x="70963" y="351"/>
                    </a:cubicBezTo>
                    <a:cubicBezTo>
                      <a:pt x="64807" y="1930"/>
                      <a:pt x="61770" y="8766"/>
                      <a:pt x="58554" y="16004"/>
                    </a:cubicBezTo>
                    <a:cubicBezTo>
                      <a:pt x="53980" y="26301"/>
                      <a:pt x="48856" y="37840"/>
                      <a:pt x="33651" y="37840"/>
                    </a:cubicBezTo>
                    <a:cubicBezTo>
                      <a:pt x="32037" y="37840"/>
                      <a:pt x="30310" y="37710"/>
                      <a:pt x="28458" y="37435"/>
                    </a:cubicBezTo>
                    <a:cubicBezTo>
                      <a:pt x="26057" y="37079"/>
                      <a:pt x="23797" y="36901"/>
                      <a:pt x="21679" y="36901"/>
                    </a:cubicBezTo>
                    <a:cubicBezTo>
                      <a:pt x="14165" y="36901"/>
                      <a:pt x="8451" y="39141"/>
                      <a:pt x="4642" y="43596"/>
                    </a:cubicBezTo>
                    <a:cubicBezTo>
                      <a:pt x="2470" y="46134"/>
                      <a:pt x="914" y="49409"/>
                      <a:pt x="1" y="53348"/>
                    </a:cubicBezTo>
                    <a:lnTo>
                      <a:pt x="93" y="53348"/>
                    </a:lnTo>
                    <a:cubicBezTo>
                      <a:pt x="1003" y="49434"/>
                      <a:pt x="2554" y="46178"/>
                      <a:pt x="4711" y="43655"/>
                    </a:cubicBezTo>
                    <a:cubicBezTo>
                      <a:pt x="8501" y="39222"/>
                      <a:pt x="14191" y="36992"/>
                      <a:pt x="21677" y="36992"/>
                    </a:cubicBezTo>
                    <a:cubicBezTo>
                      <a:pt x="23791" y="36992"/>
                      <a:pt x="26048" y="37170"/>
                      <a:pt x="28446" y="37526"/>
                    </a:cubicBezTo>
                    <a:cubicBezTo>
                      <a:pt x="30306" y="37802"/>
                      <a:pt x="32040" y="37933"/>
                      <a:pt x="33661" y="37933"/>
                    </a:cubicBezTo>
                    <a:cubicBezTo>
                      <a:pt x="48915" y="37933"/>
                      <a:pt x="54052" y="26367"/>
                      <a:pt x="58636" y="16044"/>
                    </a:cubicBezTo>
                    <a:cubicBezTo>
                      <a:pt x="61842" y="8825"/>
                      <a:pt x="64870" y="2007"/>
                      <a:pt x="70985" y="440"/>
                    </a:cubicBezTo>
                    <a:cubicBezTo>
                      <a:pt x="71885" y="209"/>
                      <a:pt x="72832" y="93"/>
                      <a:pt x="73833" y="93"/>
                    </a:cubicBezTo>
                    <a:cubicBezTo>
                      <a:pt x="75958" y="93"/>
                      <a:pt x="78325" y="615"/>
                      <a:pt x="80993" y="1667"/>
                    </a:cubicBezTo>
                    <a:cubicBezTo>
                      <a:pt x="85295" y="3361"/>
                      <a:pt x="90281" y="6389"/>
                      <a:pt x="96239" y="10924"/>
                    </a:cubicBezTo>
                    <a:cubicBezTo>
                      <a:pt x="105900" y="18275"/>
                      <a:pt x="113607" y="21883"/>
                      <a:pt x="119685" y="21883"/>
                    </a:cubicBezTo>
                    <a:cubicBezTo>
                      <a:pt x="120527" y="21883"/>
                      <a:pt x="121337" y="21813"/>
                      <a:pt x="122118" y="21675"/>
                    </a:cubicBezTo>
                    <a:cubicBezTo>
                      <a:pt x="128432" y="20559"/>
                      <a:pt x="131839" y="15245"/>
                      <a:pt x="135135" y="10104"/>
                    </a:cubicBezTo>
                    <a:cubicBezTo>
                      <a:pt x="138078" y="5516"/>
                      <a:pt x="140856" y="1180"/>
                      <a:pt x="145432" y="611"/>
                    </a:cubicBezTo>
                    <a:cubicBezTo>
                      <a:pt x="145773" y="568"/>
                      <a:pt x="146121" y="547"/>
                      <a:pt x="146475" y="547"/>
                    </a:cubicBezTo>
                    <a:cubicBezTo>
                      <a:pt x="148345" y="547"/>
                      <a:pt x="150397" y="1139"/>
                      <a:pt x="152713" y="2343"/>
                    </a:cubicBezTo>
                    <a:cubicBezTo>
                      <a:pt x="154098" y="3062"/>
                      <a:pt x="155561" y="3992"/>
                      <a:pt x="157120" y="5143"/>
                    </a:cubicBezTo>
                    <a:lnTo>
                      <a:pt x="157120" y="5032"/>
                    </a:lnTo>
                    <a:cubicBezTo>
                      <a:pt x="155578" y="3896"/>
                      <a:pt x="154127" y="2976"/>
                      <a:pt x="152754" y="2264"/>
                    </a:cubicBezTo>
                    <a:cubicBezTo>
                      <a:pt x="150429" y="1050"/>
                      <a:pt x="148363" y="455"/>
                      <a:pt x="146478" y="455"/>
                    </a:cubicBezTo>
                    <a:cubicBezTo>
                      <a:pt x="146120" y="455"/>
                      <a:pt x="145770" y="476"/>
                      <a:pt x="145425" y="519"/>
                    </a:cubicBezTo>
                    <a:cubicBezTo>
                      <a:pt x="140807" y="1093"/>
                      <a:pt x="138017" y="5445"/>
                      <a:pt x="135063" y="10052"/>
                    </a:cubicBezTo>
                    <a:cubicBezTo>
                      <a:pt x="131779" y="15176"/>
                      <a:pt x="128382" y="20474"/>
                      <a:pt x="122106" y="21583"/>
                    </a:cubicBezTo>
                    <a:cubicBezTo>
                      <a:pt x="121330" y="21720"/>
                      <a:pt x="120524" y="21789"/>
                      <a:pt x="119687" y="21789"/>
                    </a:cubicBezTo>
                    <a:cubicBezTo>
                      <a:pt x="113628" y="21789"/>
                      <a:pt x="105940" y="18189"/>
                      <a:pt x="96295" y="10848"/>
                    </a:cubicBezTo>
                    <a:cubicBezTo>
                      <a:pt x="90330" y="6310"/>
                      <a:pt x="85336" y="3279"/>
                      <a:pt x="81027" y="1580"/>
                    </a:cubicBezTo>
                    <a:cubicBezTo>
                      <a:pt x="78349" y="525"/>
                      <a:pt x="75971" y="1"/>
                      <a:pt x="738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1"/>
              <p:cNvSpPr/>
              <p:nvPr/>
            </p:nvSpPr>
            <p:spPr>
              <a:xfrm>
                <a:off x="4213313" y="3674300"/>
                <a:ext cx="3909600" cy="1302325"/>
              </a:xfrm>
              <a:custGeom>
                <a:avLst/>
                <a:gdLst/>
                <a:ahLst/>
                <a:cxnLst/>
                <a:rect l="l" t="t" r="r" b="b"/>
                <a:pathLst>
                  <a:path w="156384" h="52093" extrusionOk="0">
                    <a:moveTo>
                      <a:pt x="73629" y="0"/>
                    </a:moveTo>
                    <a:cubicBezTo>
                      <a:pt x="72687" y="0"/>
                      <a:pt x="71793" y="106"/>
                      <a:pt x="70940" y="315"/>
                    </a:cubicBezTo>
                    <a:cubicBezTo>
                      <a:pt x="64859" y="1807"/>
                      <a:pt x="61799" y="8538"/>
                      <a:pt x="58559" y="15664"/>
                    </a:cubicBezTo>
                    <a:cubicBezTo>
                      <a:pt x="53950" y="25801"/>
                      <a:pt x="48790" y="37156"/>
                      <a:pt x="33836" y="37156"/>
                    </a:cubicBezTo>
                    <a:cubicBezTo>
                      <a:pt x="32151" y="37156"/>
                      <a:pt x="30343" y="37011"/>
                      <a:pt x="28397" y="36705"/>
                    </a:cubicBezTo>
                    <a:cubicBezTo>
                      <a:pt x="25900" y="36313"/>
                      <a:pt x="23554" y="36117"/>
                      <a:pt x="21362" y="36117"/>
                    </a:cubicBezTo>
                    <a:cubicBezTo>
                      <a:pt x="14050" y="36117"/>
                      <a:pt x="8451" y="38298"/>
                      <a:pt x="4671" y="42639"/>
                    </a:cubicBezTo>
                    <a:cubicBezTo>
                      <a:pt x="2525" y="45101"/>
                      <a:pt x="959" y="48277"/>
                      <a:pt x="1" y="52093"/>
                    </a:cubicBezTo>
                    <a:lnTo>
                      <a:pt x="91" y="52093"/>
                    </a:lnTo>
                    <a:cubicBezTo>
                      <a:pt x="1048" y="48300"/>
                      <a:pt x="2606" y="45144"/>
                      <a:pt x="4740" y="42698"/>
                    </a:cubicBezTo>
                    <a:cubicBezTo>
                      <a:pt x="8504" y="38378"/>
                      <a:pt x="14079" y="36205"/>
                      <a:pt x="21365" y="36205"/>
                    </a:cubicBezTo>
                    <a:cubicBezTo>
                      <a:pt x="23551" y="36205"/>
                      <a:pt x="25892" y="36401"/>
                      <a:pt x="28384" y="36793"/>
                    </a:cubicBezTo>
                    <a:cubicBezTo>
                      <a:pt x="30340" y="37101"/>
                      <a:pt x="32155" y="37246"/>
                      <a:pt x="33848" y="37246"/>
                    </a:cubicBezTo>
                    <a:cubicBezTo>
                      <a:pt x="48848" y="37245"/>
                      <a:pt x="54022" y="25863"/>
                      <a:pt x="58644" y="15701"/>
                    </a:cubicBezTo>
                    <a:cubicBezTo>
                      <a:pt x="61874" y="8596"/>
                      <a:pt x="64923" y="1885"/>
                      <a:pt x="70964" y="402"/>
                    </a:cubicBezTo>
                    <a:cubicBezTo>
                      <a:pt x="71810" y="194"/>
                      <a:pt x="72697" y="90"/>
                      <a:pt x="73631" y="90"/>
                    </a:cubicBezTo>
                    <a:cubicBezTo>
                      <a:pt x="75771" y="90"/>
                      <a:pt x="78155" y="636"/>
                      <a:pt x="80846" y="1738"/>
                    </a:cubicBezTo>
                    <a:cubicBezTo>
                      <a:pt x="85085" y="3473"/>
                      <a:pt x="89992" y="6536"/>
                      <a:pt x="95848" y="11109"/>
                    </a:cubicBezTo>
                    <a:cubicBezTo>
                      <a:pt x="105331" y="18511"/>
                      <a:pt x="112924" y="22141"/>
                      <a:pt x="118954" y="22141"/>
                    </a:cubicBezTo>
                    <a:cubicBezTo>
                      <a:pt x="119751" y="22141"/>
                      <a:pt x="120521" y="22078"/>
                      <a:pt x="121265" y="21951"/>
                    </a:cubicBezTo>
                    <a:cubicBezTo>
                      <a:pt x="127648" y="20864"/>
                      <a:pt x="131143" y="15419"/>
                      <a:pt x="134521" y="10154"/>
                    </a:cubicBezTo>
                    <a:cubicBezTo>
                      <a:pt x="137553" y="5430"/>
                      <a:pt x="140415" y="968"/>
                      <a:pt x="145084" y="405"/>
                    </a:cubicBezTo>
                    <a:cubicBezTo>
                      <a:pt x="145416" y="365"/>
                      <a:pt x="145753" y="345"/>
                      <a:pt x="146096" y="345"/>
                    </a:cubicBezTo>
                    <a:cubicBezTo>
                      <a:pt x="147970" y="345"/>
                      <a:pt x="150016" y="938"/>
                      <a:pt x="152319" y="2143"/>
                    </a:cubicBezTo>
                    <a:cubicBezTo>
                      <a:pt x="153604" y="2818"/>
                      <a:pt x="154955" y="3675"/>
                      <a:pt x="156383" y="4725"/>
                    </a:cubicBezTo>
                    <a:lnTo>
                      <a:pt x="156383" y="4616"/>
                    </a:lnTo>
                    <a:cubicBezTo>
                      <a:pt x="154969" y="3580"/>
                      <a:pt x="153633" y="2732"/>
                      <a:pt x="152360" y="2064"/>
                    </a:cubicBezTo>
                    <a:cubicBezTo>
                      <a:pt x="150044" y="854"/>
                      <a:pt x="147986" y="257"/>
                      <a:pt x="146099" y="257"/>
                    </a:cubicBezTo>
                    <a:cubicBezTo>
                      <a:pt x="145750" y="257"/>
                      <a:pt x="145406" y="277"/>
                      <a:pt x="145068" y="318"/>
                    </a:cubicBezTo>
                    <a:cubicBezTo>
                      <a:pt x="140357" y="886"/>
                      <a:pt x="137482" y="5365"/>
                      <a:pt x="134440" y="10106"/>
                    </a:cubicBezTo>
                    <a:cubicBezTo>
                      <a:pt x="131073" y="15355"/>
                      <a:pt x="127589" y="20783"/>
                      <a:pt x="121246" y="21863"/>
                    </a:cubicBezTo>
                    <a:cubicBezTo>
                      <a:pt x="120506" y="21990"/>
                      <a:pt x="119739" y="22053"/>
                      <a:pt x="118944" y="22053"/>
                    </a:cubicBezTo>
                    <a:cubicBezTo>
                      <a:pt x="112935" y="22053"/>
                      <a:pt x="105363" y="18426"/>
                      <a:pt x="95897" y="11038"/>
                    </a:cubicBezTo>
                    <a:cubicBezTo>
                      <a:pt x="90035" y="6461"/>
                      <a:pt x="85119" y="3393"/>
                      <a:pt x="80875" y="1654"/>
                    </a:cubicBezTo>
                    <a:cubicBezTo>
                      <a:pt x="78174" y="549"/>
                      <a:pt x="75779" y="0"/>
                      <a:pt x="736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1"/>
              <p:cNvSpPr/>
              <p:nvPr/>
            </p:nvSpPr>
            <p:spPr>
              <a:xfrm>
                <a:off x="4231763" y="3705625"/>
                <a:ext cx="3891000" cy="1271075"/>
              </a:xfrm>
              <a:custGeom>
                <a:avLst/>
                <a:gdLst/>
                <a:ahLst/>
                <a:cxnLst/>
                <a:rect l="l" t="t" r="r" b="b"/>
                <a:pathLst>
                  <a:path w="155640" h="50843" extrusionOk="0">
                    <a:moveTo>
                      <a:pt x="73423" y="0"/>
                    </a:moveTo>
                    <a:cubicBezTo>
                      <a:pt x="72547" y="0"/>
                      <a:pt x="71713" y="94"/>
                      <a:pt x="70914" y="281"/>
                    </a:cubicBezTo>
                    <a:cubicBezTo>
                      <a:pt x="64906" y="1687"/>
                      <a:pt x="61825" y="8312"/>
                      <a:pt x="58561" y="15326"/>
                    </a:cubicBezTo>
                    <a:cubicBezTo>
                      <a:pt x="53920" y="25305"/>
                      <a:pt x="48721" y="36476"/>
                      <a:pt x="34018" y="36476"/>
                    </a:cubicBezTo>
                    <a:cubicBezTo>
                      <a:pt x="32264" y="36476"/>
                      <a:pt x="30374" y="36317"/>
                      <a:pt x="28333" y="35977"/>
                    </a:cubicBezTo>
                    <a:cubicBezTo>
                      <a:pt x="25743" y="35547"/>
                      <a:pt x="23315" y="35332"/>
                      <a:pt x="21052" y="35332"/>
                    </a:cubicBezTo>
                    <a:cubicBezTo>
                      <a:pt x="13934" y="35332"/>
                      <a:pt x="8450" y="37458"/>
                      <a:pt x="4696" y="41683"/>
                    </a:cubicBezTo>
                    <a:cubicBezTo>
                      <a:pt x="2574" y="44071"/>
                      <a:pt x="1003" y="47146"/>
                      <a:pt x="1" y="50843"/>
                    </a:cubicBezTo>
                    <a:lnTo>
                      <a:pt x="93" y="50843"/>
                    </a:lnTo>
                    <a:cubicBezTo>
                      <a:pt x="1091" y="47171"/>
                      <a:pt x="2654" y="44116"/>
                      <a:pt x="4762" y="41742"/>
                    </a:cubicBezTo>
                    <a:cubicBezTo>
                      <a:pt x="8498" y="37536"/>
                      <a:pt x="13958" y="35420"/>
                      <a:pt x="21049" y="35420"/>
                    </a:cubicBezTo>
                    <a:cubicBezTo>
                      <a:pt x="23308" y="35420"/>
                      <a:pt x="25732" y="35635"/>
                      <a:pt x="28319" y="36065"/>
                    </a:cubicBezTo>
                    <a:cubicBezTo>
                      <a:pt x="30368" y="36406"/>
                      <a:pt x="32266" y="36564"/>
                      <a:pt x="34028" y="36564"/>
                    </a:cubicBezTo>
                    <a:cubicBezTo>
                      <a:pt x="48778" y="36563"/>
                      <a:pt x="53988" y="25367"/>
                      <a:pt x="58642" y="15363"/>
                    </a:cubicBezTo>
                    <a:cubicBezTo>
                      <a:pt x="61897" y="8370"/>
                      <a:pt x="64969" y="1764"/>
                      <a:pt x="70933" y="367"/>
                    </a:cubicBezTo>
                    <a:cubicBezTo>
                      <a:pt x="71725" y="182"/>
                      <a:pt x="72553" y="89"/>
                      <a:pt x="73421" y="89"/>
                    </a:cubicBezTo>
                    <a:cubicBezTo>
                      <a:pt x="75574" y="89"/>
                      <a:pt x="77974" y="659"/>
                      <a:pt x="80688" y="1811"/>
                    </a:cubicBezTo>
                    <a:cubicBezTo>
                      <a:pt x="84862" y="3583"/>
                      <a:pt x="89689" y="6686"/>
                      <a:pt x="95445" y="11295"/>
                    </a:cubicBezTo>
                    <a:cubicBezTo>
                      <a:pt x="104751" y="18749"/>
                      <a:pt x="112231" y="22403"/>
                      <a:pt x="118213" y="22403"/>
                    </a:cubicBezTo>
                    <a:cubicBezTo>
                      <a:pt x="118967" y="22403"/>
                      <a:pt x="119696" y="22345"/>
                      <a:pt x="120403" y="22230"/>
                    </a:cubicBezTo>
                    <a:cubicBezTo>
                      <a:pt x="126853" y="21174"/>
                      <a:pt x="130433" y="15599"/>
                      <a:pt x="133895" y="10207"/>
                    </a:cubicBezTo>
                    <a:cubicBezTo>
                      <a:pt x="137016" y="5348"/>
                      <a:pt x="139965" y="757"/>
                      <a:pt x="144725" y="202"/>
                    </a:cubicBezTo>
                    <a:cubicBezTo>
                      <a:pt x="145051" y="163"/>
                      <a:pt x="145382" y="144"/>
                      <a:pt x="145718" y="144"/>
                    </a:cubicBezTo>
                    <a:cubicBezTo>
                      <a:pt x="147591" y="144"/>
                      <a:pt x="149628" y="740"/>
                      <a:pt x="151911" y="1949"/>
                    </a:cubicBezTo>
                    <a:cubicBezTo>
                      <a:pt x="153097" y="2576"/>
                      <a:pt x="154335" y="3364"/>
                      <a:pt x="155640" y="4315"/>
                    </a:cubicBezTo>
                    <a:lnTo>
                      <a:pt x="155640" y="4206"/>
                    </a:lnTo>
                    <a:cubicBezTo>
                      <a:pt x="154352" y="3270"/>
                      <a:pt x="153125" y="2493"/>
                      <a:pt x="151953" y="1871"/>
                    </a:cubicBezTo>
                    <a:cubicBezTo>
                      <a:pt x="149655" y="654"/>
                      <a:pt x="147601" y="59"/>
                      <a:pt x="145711" y="59"/>
                    </a:cubicBezTo>
                    <a:cubicBezTo>
                      <a:pt x="145375" y="59"/>
                      <a:pt x="145043" y="78"/>
                      <a:pt x="144717" y="115"/>
                    </a:cubicBezTo>
                    <a:cubicBezTo>
                      <a:pt x="139913" y="676"/>
                      <a:pt x="136953" y="5285"/>
                      <a:pt x="133821" y="10162"/>
                    </a:cubicBezTo>
                    <a:cubicBezTo>
                      <a:pt x="130369" y="15539"/>
                      <a:pt x="126801" y="21096"/>
                      <a:pt x="120390" y="22143"/>
                    </a:cubicBezTo>
                    <a:cubicBezTo>
                      <a:pt x="119687" y="22259"/>
                      <a:pt x="118960" y="22317"/>
                      <a:pt x="118210" y="22317"/>
                    </a:cubicBezTo>
                    <a:cubicBezTo>
                      <a:pt x="112251" y="22317"/>
                      <a:pt x="104790" y="18666"/>
                      <a:pt x="95502" y="11226"/>
                    </a:cubicBezTo>
                    <a:cubicBezTo>
                      <a:pt x="89742" y="6612"/>
                      <a:pt x="84906" y="3507"/>
                      <a:pt x="80723" y="1730"/>
                    </a:cubicBezTo>
                    <a:cubicBezTo>
                      <a:pt x="77999" y="573"/>
                      <a:pt x="75587" y="0"/>
                      <a:pt x="734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4250613" y="3733375"/>
                <a:ext cx="3872150" cy="1243375"/>
              </a:xfrm>
              <a:custGeom>
                <a:avLst/>
                <a:gdLst/>
                <a:ahLst/>
                <a:cxnLst/>
                <a:rect l="l" t="t" r="r" b="b"/>
                <a:pathLst>
                  <a:path w="154886" h="49735" extrusionOk="0">
                    <a:moveTo>
                      <a:pt x="145323" y="1"/>
                    </a:moveTo>
                    <a:cubicBezTo>
                      <a:pt x="144994" y="1"/>
                      <a:pt x="144671" y="19"/>
                      <a:pt x="144351" y="55"/>
                    </a:cubicBezTo>
                    <a:cubicBezTo>
                      <a:pt x="139455" y="608"/>
                      <a:pt x="136412" y="5345"/>
                      <a:pt x="133188" y="10361"/>
                    </a:cubicBezTo>
                    <a:cubicBezTo>
                      <a:pt x="129651" y="15863"/>
                      <a:pt x="125996" y="21551"/>
                      <a:pt x="119525" y="22567"/>
                    </a:cubicBezTo>
                    <a:cubicBezTo>
                      <a:pt x="118860" y="22671"/>
                      <a:pt x="118175" y="22723"/>
                      <a:pt x="117470" y="22723"/>
                    </a:cubicBezTo>
                    <a:cubicBezTo>
                      <a:pt x="111557" y="22723"/>
                      <a:pt x="104208" y="19052"/>
                      <a:pt x="95094" y="11559"/>
                    </a:cubicBezTo>
                    <a:cubicBezTo>
                      <a:pt x="89434" y="6906"/>
                      <a:pt x="84680" y="3762"/>
                      <a:pt x="80559" y="1947"/>
                    </a:cubicBezTo>
                    <a:cubicBezTo>
                      <a:pt x="77815" y="739"/>
                      <a:pt x="75389" y="141"/>
                      <a:pt x="73212" y="141"/>
                    </a:cubicBezTo>
                    <a:cubicBezTo>
                      <a:pt x="72400" y="141"/>
                      <a:pt x="71622" y="224"/>
                      <a:pt x="70875" y="390"/>
                    </a:cubicBezTo>
                    <a:cubicBezTo>
                      <a:pt x="64943" y="1711"/>
                      <a:pt x="61841" y="8231"/>
                      <a:pt x="58554" y="15130"/>
                    </a:cubicBezTo>
                    <a:cubicBezTo>
                      <a:pt x="53878" y="24953"/>
                      <a:pt x="48648" y="35939"/>
                      <a:pt x="34189" y="35939"/>
                    </a:cubicBezTo>
                    <a:cubicBezTo>
                      <a:pt x="32365" y="35939"/>
                      <a:pt x="30394" y="35764"/>
                      <a:pt x="28258" y="35389"/>
                    </a:cubicBezTo>
                    <a:cubicBezTo>
                      <a:pt x="25580" y="34921"/>
                      <a:pt x="23074" y="34687"/>
                      <a:pt x="20744" y="34687"/>
                    </a:cubicBezTo>
                    <a:cubicBezTo>
                      <a:pt x="13815" y="34687"/>
                      <a:pt x="8440" y="36755"/>
                      <a:pt x="4712" y="40872"/>
                    </a:cubicBezTo>
                    <a:cubicBezTo>
                      <a:pt x="2620" y="43184"/>
                      <a:pt x="1040" y="46158"/>
                      <a:pt x="0" y="49734"/>
                    </a:cubicBezTo>
                    <a:lnTo>
                      <a:pt x="92" y="49734"/>
                    </a:lnTo>
                    <a:cubicBezTo>
                      <a:pt x="1128" y="46183"/>
                      <a:pt x="2699" y="43231"/>
                      <a:pt x="4777" y="40933"/>
                    </a:cubicBezTo>
                    <a:cubicBezTo>
                      <a:pt x="8487" y="36837"/>
                      <a:pt x="13839" y="34779"/>
                      <a:pt x="20742" y="34779"/>
                    </a:cubicBezTo>
                    <a:cubicBezTo>
                      <a:pt x="23067" y="34779"/>
                      <a:pt x="25569" y="35012"/>
                      <a:pt x="28242" y="35480"/>
                    </a:cubicBezTo>
                    <a:cubicBezTo>
                      <a:pt x="30387" y="35856"/>
                      <a:pt x="32365" y="36030"/>
                      <a:pt x="34196" y="36030"/>
                    </a:cubicBezTo>
                    <a:cubicBezTo>
                      <a:pt x="48700" y="36028"/>
                      <a:pt x="53946" y="25016"/>
                      <a:pt x="58633" y="15171"/>
                    </a:cubicBezTo>
                    <a:cubicBezTo>
                      <a:pt x="61908" y="8288"/>
                      <a:pt x="65004" y="1788"/>
                      <a:pt x="70894" y="478"/>
                    </a:cubicBezTo>
                    <a:cubicBezTo>
                      <a:pt x="71634" y="313"/>
                      <a:pt x="72406" y="230"/>
                      <a:pt x="73212" y="230"/>
                    </a:cubicBezTo>
                    <a:cubicBezTo>
                      <a:pt x="75375" y="230"/>
                      <a:pt x="77788" y="826"/>
                      <a:pt x="80520" y="2030"/>
                    </a:cubicBezTo>
                    <a:cubicBezTo>
                      <a:pt x="84633" y="3839"/>
                      <a:pt x="89379" y="6979"/>
                      <a:pt x="95033" y="11628"/>
                    </a:cubicBezTo>
                    <a:cubicBezTo>
                      <a:pt x="104164" y="19135"/>
                      <a:pt x="111536" y="22815"/>
                      <a:pt x="117467" y="22815"/>
                    </a:cubicBezTo>
                    <a:cubicBezTo>
                      <a:pt x="118177" y="22815"/>
                      <a:pt x="118866" y="22762"/>
                      <a:pt x="119535" y="22657"/>
                    </a:cubicBezTo>
                    <a:cubicBezTo>
                      <a:pt x="126047" y="21635"/>
                      <a:pt x="129715" y="15929"/>
                      <a:pt x="133260" y="10411"/>
                    </a:cubicBezTo>
                    <a:cubicBezTo>
                      <a:pt x="136471" y="5414"/>
                      <a:pt x="139505" y="694"/>
                      <a:pt x="144358" y="147"/>
                    </a:cubicBezTo>
                    <a:cubicBezTo>
                      <a:pt x="144660" y="114"/>
                      <a:pt x="144967" y="97"/>
                      <a:pt x="145280" y="97"/>
                    </a:cubicBezTo>
                    <a:cubicBezTo>
                      <a:pt x="148032" y="97"/>
                      <a:pt x="151211" y="1406"/>
                      <a:pt x="154886" y="4061"/>
                    </a:cubicBezTo>
                    <a:lnTo>
                      <a:pt x="154886" y="3939"/>
                    </a:lnTo>
                    <a:cubicBezTo>
                      <a:pt x="153722" y="3099"/>
                      <a:pt x="152609" y="2394"/>
                      <a:pt x="151537" y="1823"/>
                    </a:cubicBezTo>
                    <a:cubicBezTo>
                      <a:pt x="149256" y="602"/>
                      <a:pt x="147213" y="1"/>
                      <a:pt x="14532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1"/>
              <p:cNvSpPr/>
              <p:nvPr/>
            </p:nvSpPr>
            <p:spPr>
              <a:xfrm>
                <a:off x="4269738" y="3759750"/>
                <a:ext cx="3853100" cy="1216950"/>
              </a:xfrm>
              <a:custGeom>
                <a:avLst/>
                <a:gdLst/>
                <a:ahLst/>
                <a:cxnLst/>
                <a:rect l="l" t="t" r="r" b="b"/>
                <a:pathLst>
                  <a:path w="154124" h="48678" extrusionOk="0">
                    <a:moveTo>
                      <a:pt x="144875" y="1"/>
                    </a:moveTo>
                    <a:cubicBezTo>
                      <a:pt x="144570" y="1"/>
                      <a:pt x="144269" y="17"/>
                      <a:pt x="143973" y="49"/>
                    </a:cubicBezTo>
                    <a:cubicBezTo>
                      <a:pt x="138988" y="592"/>
                      <a:pt x="135857" y="5461"/>
                      <a:pt x="132541" y="10615"/>
                    </a:cubicBezTo>
                    <a:cubicBezTo>
                      <a:pt x="128922" y="16243"/>
                      <a:pt x="125178" y="22063"/>
                      <a:pt x="118648" y="23045"/>
                    </a:cubicBezTo>
                    <a:cubicBezTo>
                      <a:pt x="118019" y="23139"/>
                      <a:pt x="117374" y="23187"/>
                      <a:pt x="116710" y="23187"/>
                    </a:cubicBezTo>
                    <a:cubicBezTo>
                      <a:pt x="110846" y="23187"/>
                      <a:pt x="103610" y="19489"/>
                      <a:pt x="94671" y="11944"/>
                    </a:cubicBezTo>
                    <a:cubicBezTo>
                      <a:pt x="89110" y="7252"/>
                      <a:pt x="84437" y="4070"/>
                      <a:pt x="80381" y="2219"/>
                    </a:cubicBezTo>
                    <a:cubicBezTo>
                      <a:pt x="77619" y="958"/>
                      <a:pt x="75181" y="333"/>
                      <a:pt x="72993" y="333"/>
                    </a:cubicBezTo>
                    <a:cubicBezTo>
                      <a:pt x="72241" y="333"/>
                      <a:pt x="71519" y="407"/>
                      <a:pt x="70823" y="554"/>
                    </a:cubicBezTo>
                    <a:cubicBezTo>
                      <a:pt x="64968" y="1791"/>
                      <a:pt x="61844" y="8204"/>
                      <a:pt x="58534" y="14993"/>
                    </a:cubicBezTo>
                    <a:cubicBezTo>
                      <a:pt x="53825" y="24658"/>
                      <a:pt x="48560" y="35459"/>
                      <a:pt x="34341" y="35459"/>
                    </a:cubicBezTo>
                    <a:cubicBezTo>
                      <a:pt x="32450" y="35459"/>
                      <a:pt x="30401" y="35268"/>
                      <a:pt x="28173" y="34858"/>
                    </a:cubicBezTo>
                    <a:cubicBezTo>
                      <a:pt x="25405" y="34348"/>
                      <a:pt x="22821" y="34093"/>
                      <a:pt x="20423" y="34093"/>
                    </a:cubicBezTo>
                    <a:cubicBezTo>
                      <a:pt x="13679" y="34093"/>
                      <a:pt x="8415" y="36107"/>
                      <a:pt x="4718" y="40114"/>
                    </a:cubicBezTo>
                    <a:cubicBezTo>
                      <a:pt x="2654" y="42350"/>
                      <a:pt x="1075" y="45226"/>
                      <a:pt x="1" y="48678"/>
                    </a:cubicBezTo>
                    <a:lnTo>
                      <a:pt x="94" y="48678"/>
                    </a:lnTo>
                    <a:cubicBezTo>
                      <a:pt x="1164" y="45249"/>
                      <a:pt x="2733" y="42395"/>
                      <a:pt x="4786" y="40173"/>
                    </a:cubicBezTo>
                    <a:cubicBezTo>
                      <a:pt x="8465" y="36185"/>
                      <a:pt x="13708" y="34182"/>
                      <a:pt x="20427" y="34182"/>
                    </a:cubicBezTo>
                    <a:cubicBezTo>
                      <a:pt x="22819" y="34182"/>
                      <a:pt x="25397" y="34436"/>
                      <a:pt x="28159" y="34944"/>
                    </a:cubicBezTo>
                    <a:cubicBezTo>
                      <a:pt x="30397" y="35356"/>
                      <a:pt x="32454" y="35548"/>
                      <a:pt x="34354" y="35548"/>
                    </a:cubicBezTo>
                    <a:cubicBezTo>
                      <a:pt x="48617" y="35547"/>
                      <a:pt x="53895" y="24718"/>
                      <a:pt x="58617" y="15031"/>
                    </a:cubicBezTo>
                    <a:cubicBezTo>
                      <a:pt x="61917" y="8262"/>
                      <a:pt x="65032" y="1867"/>
                      <a:pt x="70845" y="638"/>
                    </a:cubicBezTo>
                    <a:cubicBezTo>
                      <a:pt x="71535" y="492"/>
                      <a:pt x="72251" y="419"/>
                      <a:pt x="72997" y="419"/>
                    </a:cubicBezTo>
                    <a:cubicBezTo>
                      <a:pt x="75171" y="419"/>
                      <a:pt x="77597" y="1042"/>
                      <a:pt x="80348" y="2298"/>
                    </a:cubicBezTo>
                    <a:cubicBezTo>
                      <a:pt x="84397" y="4147"/>
                      <a:pt x="89064" y="7324"/>
                      <a:pt x="94618" y="12010"/>
                    </a:cubicBezTo>
                    <a:cubicBezTo>
                      <a:pt x="103573" y="19570"/>
                      <a:pt x="110832" y="23272"/>
                      <a:pt x="116717" y="23272"/>
                    </a:cubicBezTo>
                    <a:cubicBezTo>
                      <a:pt x="117384" y="23272"/>
                      <a:pt x="118033" y="23225"/>
                      <a:pt x="118665" y="23130"/>
                    </a:cubicBezTo>
                    <a:cubicBezTo>
                      <a:pt x="125234" y="22143"/>
                      <a:pt x="128988" y="16308"/>
                      <a:pt x="132619" y="10662"/>
                    </a:cubicBezTo>
                    <a:cubicBezTo>
                      <a:pt x="135921" y="5526"/>
                      <a:pt x="139042" y="674"/>
                      <a:pt x="143985" y="135"/>
                    </a:cubicBezTo>
                    <a:cubicBezTo>
                      <a:pt x="144281" y="103"/>
                      <a:pt x="144583" y="86"/>
                      <a:pt x="144890" y="86"/>
                    </a:cubicBezTo>
                    <a:cubicBezTo>
                      <a:pt x="147564" y="86"/>
                      <a:pt x="150622" y="1325"/>
                      <a:pt x="154123" y="3837"/>
                    </a:cubicBezTo>
                    <a:lnTo>
                      <a:pt x="154123" y="3731"/>
                    </a:lnTo>
                    <a:cubicBezTo>
                      <a:pt x="150619" y="1232"/>
                      <a:pt x="147558" y="1"/>
                      <a:pt x="1448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1"/>
              <p:cNvSpPr/>
              <p:nvPr/>
            </p:nvSpPr>
            <p:spPr>
              <a:xfrm>
                <a:off x="4289063" y="3786050"/>
                <a:ext cx="3833625" cy="1190700"/>
              </a:xfrm>
              <a:custGeom>
                <a:avLst/>
                <a:gdLst/>
                <a:ahLst/>
                <a:cxnLst/>
                <a:rect l="l" t="t" r="r" b="b"/>
                <a:pathLst>
                  <a:path w="153345" h="47628" extrusionOk="0">
                    <a:moveTo>
                      <a:pt x="144464" y="0"/>
                    </a:moveTo>
                    <a:cubicBezTo>
                      <a:pt x="144168" y="0"/>
                      <a:pt x="143876" y="15"/>
                      <a:pt x="143588" y="45"/>
                    </a:cubicBezTo>
                    <a:cubicBezTo>
                      <a:pt x="138515" y="579"/>
                      <a:pt x="135296" y="5579"/>
                      <a:pt x="131888" y="10875"/>
                    </a:cubicBezTo>
                    <a:cubicBezTo>
                      <a:pt x="128184" y="16629"/>
                      <a:pt x="124353" y="22580"/>
                      <a:pt x="117770" y="23525"/>
                    </a:cubicBezTo>
                    <a:cubicBezTo>
                      <a:pt x="117178" y="23610"/>
                      <a:pt x="116571" y="23653"/>
                      <a:pt x="115950" y="23653"/>
                    </a:cubicBezTo>
                    <a:cubicBezTo>
                      <a:pt x="110140" y="23653"/>
                      <a:pt x="103009" y="19930"/>
                      <a:pt x="94243" y="12335"/>
                    </a:cubicBezTo>
                    <a:cubicBezTo>
                      <a:pt x="85017" y="4339"/>
                      <a:pt x="78115" y="528"/>
                      <a:pt x="72776" y="528"/>
                    </a:cubicBezTo>
                    <a:cubicBezTo>
                      <a:pt x="72079" y="528"/>
                      <a:pt x="71410" y="593"/>
                      <a:pt x="70765" y="721"/>
                    </a:cubicBezTo>
                    <a:cubicBezTo>
                      <a:pt x="64986" y="1875"/>
                      <a:pt x="61840" y="8182"/>
                      <a:pt x="58510" y="14860"/>
                    </a:cubicBezTo>
                    <a:cubicBezTo>
                      <a:pt x="53768" y="24368"/>
                      <a:pt x="48471" y="34986"/>
                      <a:pt x="34487" y="34986"/>
                    </a:cubicBezTo>
                    <a:cubicBezTo>
                      <a:pt x="32529" y="34986"/>
                      <a:pt x="30400" y="34778"/>
                      <a:pt x="28079" y="34330"/>
                    </a:cubicBezTo>
                    <a:cubicBezTo>
                      <a:pt x="25227" y="33778"/>
                      <a:pt x="22568" y="33503"/>
                      <a:pt x="20107" y="33503"/>
                    </a:cubicBezTo>
                    <a:cubicBezTo>
                      <a:pt x="13542" y="33503"/>
                      <a:pt x="8384" y="35461"/>
                      <a:pt x="4718" y="39361"/>
                    </a:cubicBezTo>
                    <a:cubicBezTo>
                      <a:pt x="2684" y="41523"/>
                      <a:pt x="1106" y="44296"/>
                      <a:pt x="0" y="47627"/>
                    </a:cubicBezTo>
                    <a:lnTo>
                      <a:pt x="94" y="47627"/>
                    </a:lnTo>
                    <a:cubicBezTo>
                      <a:pt x="1194" y="44320"/>
                      <a:pt x="2763" y="41567"/>
                      <a:pt x="4781" y="39421"/>
                    </a:cubicBezTo>
                    <a:cubicBezTo>
                      <a:pt x="8430" y="35541"/>
                      <a:pt x="13566" y="33592"/>
                      <a:pt x="20104" y="33592"/>
                    </a:cubicBezTo>
                    <a:cubicBezTo>
                      <a:pt x="22560" y="33592"/>
                      <a:pt x="25213" y="33867"/>
                      <a:pt x="28059" y="34417"/>
                    </a:cubicBezTo>
                    <a:cubicBezTo>
                      <a:pt x="30316" y="34854"/>
                      <a:pt x="32445" y="35073"/>
                      <a:pt x="34452" y="35073"/>
                    </a:cubicBezTo>
                    <a:cubicBezTo>
                      <a:pt x="39970" y="35073"/>
                      <a:pt x="44574" y="33418"/>
                      <a:pt x="48416" y="30079"/>
                    </a:cubicBezTo>
                    <a:cubicBezTo>
                      <a:pt x="53003" y="26092"/>
                      <a:pt x="55842" y="20404"/>
                      <a:pt x="58585" y="14899"/>
                    </a:cubicBezTo>
                    <a:cubicBezTo>
                      <a:pt x="60288" y="11487"/>
                      <a:pt x="61895" y="8265"/>
                      <a:pt x="63805" y="5733"/>
                    </a:cubicBezTo>
                    <a:cubicBezTo>
                      <a:pt x="65944" y="2895"/>
                      <a:pt x="68159" y="1331"/>
                      <a:pt x="70779" y="808"/>
                    </a:cubicBezTo>
                    <a:cubicBezTo>
                      <a:pt x="71419" y="680"/>
                      <a:pt x="72081" y="616"/>
                      <a:pt x="72767" y="616"/>
                    </a:cubicBezTo>
                    <a:cubicBezTo>
                      <a:pt x="74952" y="616"/>
                      <a:pt x="77388" y="1264"/>
                      <a:pt x="80155" y="2572"/>
                    </a:cubicBezTo>
                    <a:cubicBezTo>
                      <a:pt x="84142" y="4460"/>
                      <a:pt x="88727" y="7674"/>
                      <a:pt x="94183" y="12401"/>
                    </a:cubicBezTo>
                    <a:cubicBezTo>
                      <a:pt x="102965" y="20011"/>
                      <a:pt x="110113" y="23741"/>
                      <a:pt x="115946" y="23741"/>
                    </a:cubicBezTo>
                    <a:cubicBezTo>
                      <a:pt x="116572" y="23741"/>
                      <a:pt x="117183" y="23698"/>
                      <a:pt x="117779" y="23613"/>
                    </a:cubicBezTo>
                    <a:cubicBezTo>
                      <a:pt x="124402" y="22663"/>
                      <a:pt x="128244" y="16694"/>
                      <a:pt x="131959" y="10922"/>
                    </a:cubicBezTo>
                    <a:cubicBezTo>
                      <a:pt x="135355" y="5646"/>
                      <a:pt x="138563" y="662"/>
                      <a:pt x="143593" y="133"/>
                    </a:cubicBezTo>
                    <a:cubicBezTo>
                      <a:pt x="143880" y="103"/>
                      <a:pt x="144171" y="88"/>
                      <a:pt x="144467" y="88"/>
                    </a:cubicBezTo>
                    <a:cubicBezTo>
                      <a:pt x="147065" y="88"/>
                      <a:pt x="150005" y="1259"/>
                      <a:pt x="153345" y="3630"/>
                    </a:cubicBezTo>
                    <a:lnTo>
                      <a:pt x="153345" y="3525"/>
                    </a:lnTo>
                    <a:cubicBezTo>
                      <a:pt x="150009" y="1164"/>
                      <a:pt x="147066" y="0"/>
                      <a:pt x="14446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1"/>
              <p:cNvSpPr/>
              <p:nvPr/>
            </p:nvSpPr>
            <p:spPr>
              <a:xfrm>
                <a:off x="4308638" y="3812275"/>
                <a:ext cx="3814175" cy="1164425"/>
              </a:xfrm>
              <a:custGeom>
                <a:avLst/>
                <a:gdLst/>
                <a:ahLst/>
                <a:cxnLst/>
                <a:rect l="l" t="t" r="r" b="b"/>
                <a:pathLst>
                  <a:path w="152567" h="46577" extrusionOk="0">
                    <a:moveTo>
                      <a:pt x="144033" y="0"/>
                    </a:moveTo>
                    <a:cubicBezTo>
                      <a:pt x="143748" y="0"/>
                      <a:pt x="143468" y="14"/>
                      <a:pt x="143191" y="42"/>
                    </a:cubicBezTo>
                    <a:cubicBezTo>
                      <a:pt x="138032" y="564"/>
                      <a:pt x="134725" y="5699"/>
                      <a:pt x="131222" y="11136"/>
                    </a:cubicBezTo>
                    <a:cubicBezTo>
                      <a:pt x="127434" y="17019"/>
                      <a:pt x="123516" y="23099"/>
                      <a:pt x="116884" y="24005"/>
                    </a:cubicBezTo>
                    <a:cubicBezTo>
                      <a:pt x="116328" y="24081"/>
                      <a:pt x="115760" y="24119"/>
                      <a:pt x="115179" y="24119"/>
                    </a:cubicBezTo>
                    <a:cubicBezTo>
                      <a:pt x="109415" y="24119"/>
                      <a:pt x="102399" y="20372"/>
                      <a:pt x="93805" y="12725"/>
                    </a:cubicBezTo>
                    <a:cubicBezTo>
                      <a:pt x="84671" y="4595"/>
                      <a:pt x="77840" y="722"/>
                      <a:pt x="72546" y="722"/>
                    </a:cubicBezTo>
                    <a:cubicBezTo>
                      <a:pt x="71907" y="722"/>
                      <a:pt x="71291" y="778"/>
                      <a:pt x="70696" y="891"/>
                    </a:cubicBezTo>
                    <a:cubicBezTo>
                      <a:pt x="68088" y="1380"/>
                      <a:pt x="65873" y="2911"/>
                      <a:pt x="63722" y="5708"/>
                    </a:cubicBezTo>
                    <a:cubicBezTo>
                      <a:pt x="61809" y="8196"/>
                      <a:pt x="60190" y="11369"/>
                      <a:pt x="58475" y="14730"/>
                    </a:cubicBezTo>
                    <a:cubicBezTo>
                      <a:pt x="55701" y="20163"/>
                      <a:pt x="52833" y="25780"/>
                      <a:pt x="48240" y="29693"/>
                    </a:cubicBezTo>
                    <a:cubicBezTo>
                      <a:pt x="44459" y="32916"/>
                      <a:pt x="39955" y="34513"/>
                      <a:pt x="34587" y="34513"/>
                    </a:cubicBezTo>
                    <a:cubicBezTo>
                      <a:pt x="32516" y="34513"/>
                      <a:pt x="30316" y="34275"/>
                      <a:pt x="27980" y="33801"/>
                    </a:cubicBezTo>
                    <a:cubicBezTo>
                      <a:pt x="25046" y="33207"/>
                      <a:pt x="22315" y="32910"/>
                      <a:pt x="19793" y="32910"/>
                    </a:cubicBezTo>
                    <a:cubicBezTo>
                      <a:pt x="13402" y="32910"/>
                      <a:pt x="8348" y="34815"/>
                      <a:pt x="4712" y="38608"/>
                    </a:cubicBezTo>
                    <a:cubicBezTo>
                      <a:pt x="2711" y="40695"/>
                      <a:pt x="1133" y="43366"/>
                      <a:pt x="1" y="46577"/>
                    </a:cubicBezTo>
                    <a:lnTo>
                      <a:pt x="94" y="46577"/>
                    </a:lnTo>
                    <a:cubicBezTo>
                      <a:pt x="1222" y="43392"/>
                      <a:pt x="2788" y="40741"/>
                      <a:pt x="4775" y="38669"/>
                    </a:cubicBezTo>
                    <a:cubicBezTo>
                      <a:pt x="8393" y="34895"/>
                      <a:pt x="13424" y="33000"/>
                      <a:pt x="19790" y="33000"/>
                    </a:cubicBezTo>
                    <a:cubicBezTo>
                      <a:pt x="22306" y="33000"/>
                      <a:pt x="25031" y="33296"/>
                      <a:pt x="27959" y="33889"/>
                    </a:cubicBezTo>
                    <a:cubicBezTo>
                      <a:pt x="30301" y="34363"/>
                      <a:pt x="32507" y="34601"/>
                      <a:pt x="34583" y="34601"/>
                    </a:cubicBezTo>
                    <a:cubicBezTo>
                      <a:pt x="39973" y="34601"/>
                      <a:pt x="44497" y="32998"/>
                      <a:pt x="48296" y="29761"/>
                    </a:cubicBezTo>
                    <a:cubicBezTo>
                      <a:pt x="52903" y="25836"/>
                      <a:pt x="55776" y="20209"/>
                      <a:pt x="58552" y="14769"/>
                    </a:cubicBezTo>
                    <a:cubicBezTo>
                      <a:pt x="60265" y="11412"/>
                      <a:pt x="61883" y="8241"/>
                      <a:pt x="63793" y="5759"/>
                    </a:cubicBezTo>
                    <a:cubicBezTo>
                      <a:pt x="65929" y="2982"/>
                      <a:pt x="68128" y="1462"/>
                      <a:pt x="70711" y="975"/>
                    </a:cubicBezTo>
                    <a:cubicBezTo>
                      <a:pt x="71301" y="864"/>
                      <a:pt x="71911" y="809"/>
                      <a:pt x="72541" y="809"/>
                    </a:cubicBezTo>
                    <a:cubicBezTo>
                      <a:pt x="74734" y="809"/>
                      <a:pt x="77181" y="1483"/>
                      <a:pt x="79961" y="2847"/>
                    </a:cubicBezTo>
                    <a:cubicBezTo>
                      <a:pt x="83885" y="4771"/>
                      <a:pt x="88391" y="8023"/>
                      <a:pt x="93748" y="12790"/>
                    </a:cubicBezTo>
                    <a:cubicBezTo>
                      <a:pt x="102358" y="20453"/>
                      <a:pt x="109394" y="24206"/>
                      <a:pt x="115181" y="24206"/>
                    </a:cubicBezTo>
                    <a:cubicBezTo>
                      <a:pt x="115765" y="24206"/>
                      <a:pt x="116337" y="24167"/>
                      <a:pt x="116897" y="24091"/>
                    </a:cubicBezTo>
                    <a:cubicBezTo>
                      <a:pt x="123570" y="23181"/>
                      <a:pt x="127499" y="17082"/>
                      <a:pt x="131297" y="11182"/>
                    </a:cubicBezTo>
                    <a:cubicBezTo>
                      <a:pt x="134788" y="5765"/>
                      <a:pt x="138083" y="646"/>
                      <a:pt x="143200" y="128"/>
                    </a:cubicBezTo>
                    <a:cubicBezTo>
                      <a:pt x="143475" y="101"/>
                      <a:pt x="143754" y="87"/>
                      <a:pt x="144038" y="87"/>
                    </a:cubicBezTo>
                    <a:cubicBezTo>
                      <a:pt x="146558" y="87"/>
                      <a:pt x="149383" y="1188"/>
                      <a:pt x="152566" y="3421"/>
                    </a:cubicBezTo>
                    <a:lnTo>
                      <a:pt x="152566" y="3314"/>
                    </a:lnTo>
                    <a:cubicBezTo>
                      <a:pt x="149382" y="1096"/>
                      <a:pt x="146555" y="0"/>
                      <a:pt x="14403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1"/>
              <p:cNvSpPr/>
              <p:nvPr/>
            </p:nvSpPr>
            <p:spPr>
              <a:xfrm>
                <a:off x="4328438" y="3838500"/>
                <a:ext cx="3794375" cy="1138275"/>
              </a:xfrm>
              <a:custGeom>
                <a:avLst/>
                <a:gdLst/>
                <a:ahLst/>
                <a:cxnLst/>
                <a:rect l="l" t="t" r="r" b="b"/>
                <a:pathLst>
                  <a:path w="151775" h="45531" extrusionOk="0">
                    <a:moveTo>
                      <a:pt x="143604" y="1"/>
                    </a:moveTo>
                    <a:cubicBezTo>
                      <a:pt x="143328" y="1"/>
                      <a:pt x="143055" y="14"/>
                      <a:pt x="142786" y="40"/>
                    </a:cubicBezTo>
                    <a:cubicBezTo>
                      <a:pt x="137542" y="549"/>
                      <a:pt x="134146" y="5821"/>
                      <a:pt x="130550" y="11399"/>
                    </a:cubicBezTo>
                    <a:cubicBezTo>
                      <a:pt x="126676" y="17408"/>
                      <a:pt x="122671" y="23623"/>
                      <a:pt x="115991" y="24488"/>
                    </a:cubicBezTo>
                    <a:cubicBezTo>
                      <a:pt x="115474" y="24554"/>
                      <a:pt x="114946" y="24588"/>
                      <a:pt x="114408" y="24588"/>
                    </a:cubicBezTo>
                    <a:cubicBezTo>
                      <a:pt x="108695" y="24588"/>
                      <a:pt x="101784" y="20820"/>
                      <a:pt x="93359" y="13116"/>
                    </a:cubicBezTo>
                    <a:cubicBezTo>
                      <a:pt x="84314" y="4846"/>
                      <a:pt x="77555" y="917"/>
                      <a:pt x="72305" y="917"/>
                    </a:cubicBezTo>
                    <a:cubicBezTo>
                      <a:pt x="71723" y="917"/>
                      <a:pt x="71160" y="965"/>
                      <a:pt x="70614" y="1061"/>
                    </a:cubicBezTo>
                    <a:cubicBezTo>
                      <a:pt x="68041" y="1514"/>
                      <a:pt x="65843" y="3002"/>
                      <a:pt x="63697" y="5739"/>
                    </a:cubicBezTo>
                    <a:cubicBezTo>
                      <a:pt x="61786" y="8175"/>
                      <a:pt x="60154" y="11298"/>
                      <a:pt x="58427" y="14603"/>
                    </a:cubicBezTo>
                    <a:cubicBezTo>
                      <a:pt x="55621" y="19974"/>
                      <a:pt x="52718" y="25528"/>
                      <a:pt x="48105" y="29378"/>
                    </a:cubicBezTo>
                    <a:cubicBezTo>
                      <a:pt x="44363" y="32500"/>
                      <a:pt x="39938" y="34047"/>
                      <a:pt x="34692" y="34047"/>
                    </a:cubicBezTo>
                    <a:cubicBezTo>
                      <a:pt x="32555" y="34047"/>
                      <a:pt x="30282" y="33790"/>
                      <a:pt x="27864" y="33279"/>
                    </a:cubicBezTo>
                    <a:cubicBezTo>
                      <a:pt x="24849" y="32639"/>
                      <a:pt x="22047" y="32320"/>
                      <a:pt x="19465" y="32320"/>
                    </a:cubicBezTo>
                    <a:cubicBezTo>
                      <a:pt x="13244" y="32320"/>
                      <a:pt x="8294" y="34173"/>
                      <a:pt x="4690" y="37861"/>
                    </a:cubicBezTo>
                    <a:cubicBezTo>
                      <a:pt x="2726" y="39872"/>
                      <a:pt x="1155" y="42444"/>
                      <a:pt x="0" y="45531"/>
                    </a:cubicBezTo>
                    <a:lnTo>
                      <a:pt x="95" y="45531"/>
                    </a:lnTo>
                    <a:cubicBezTo>
                      <a:pt x="1244" y="42471"/>
                      <a:pt x="2803" y="39920"/>
                      <a:pt x="4754" y="37923"/>
                    </a:cubicBezTo>
                    <a:cubicBezTo>
                      <a:pt x="8341" y="34253"/>
                      <a:pt x="13270" y="32411"/>
                      <a:pt x="19468" y="32411"/>
                    </a:cubicBezTo>
                    <a:cubicBezTo>
                      <a:pt x="22044" y="32411"/>
                      <a:pt x="24838" y="32729"/>
                      <a:pt x="27846" y="33366"/>
                    </a:cubicBezTo>
                    <a:cubicBezTo>
                      <a:pt x="30273" y="33881"/>
                      <a:pt x="32555" y="34139"/>
                      <a:pt x="34700" y="34139"/>
                    </a:cubicBezTo>
                    <a:cubicBezTo>
                      <a:pt x="39963" y="34139"/>
                      <a:pt x="44407" y="32585"/>
                      <a:pt x="48163" y="29448"/>
                    </a:cubicBezTo>
                    <a:cubicBezTo>
                      <a:pt x="52789" y="25588"/>
                      <a:pt x="55696" y="20026"/>
                      <a:pt x="58506" y="14648"/>
                    </a:cubicBezTo>
                    <a:cubicBezTo>
                      <a:pt x="60232" y="11347"/>
                      <a:pt x="61862" y="8227"/>
                      <a:pt x="63768" y="5796"/>
                    </a:cubicBezTo>
                    <a:cubicBezTo>
                      <a:pt x="65899" y="3076"/>
                      <a:pt x="68080" y="1601"/>
                      <a:pt x="70630" y="1153"/>
                    </a:cubicBezTo>
                    <a:cubicBezTo>
                      <a:pt x="71171" y="1058"/>
                      <a:pt x="71730" y="1010"/>
                      <a:pt x="72307" y="1010"/>
                    </a:cubicBezTo>
                    <a:cubicBezTo>
                      <a:pt x="77531" y="1010"/>
                      <a:pt x="84272" y="4931"/>
                      <a:pt x="93298" y="13187"/>
                    </a:cubicBezTo>
                    <a:cubicBezTo>
                      <a:pt x="101737" y="20902"/>
                      <a:pt x="108663" y="24682"/>
                      <a:pt x="114401" y="24682"/>
                    </a:cubicBezTo>
                    <a:cubicBezTo>
                      <a:pt x="114945" y="24682"/>
                      <a:pt x="115479" y="24648"/>
                      <a:pt x="116002" y="24580"/>
                    </a:cubicBezTo>
                    <a:cubicBezTo>
                      <a:pt x="122722" y="23709"/>
                      <a:pt x="126740" y="17479"/>
                      <a:pt x="130623" y="11452"/>
                    </a:cubicBezTo>
                    <a:cubicBezTo>
                      <a:pt x="134206" y="5890"/>
                      <a:pt x="137592" y="638"/>
                      <a:pt x="142793" y="131"/>
                    </a:cubicBezTo>
                    <a:cubicBezTo>
                      <a:pt x="143058" y="105"/>
                      <a:pt x="143326" y="92"/>
                      <a:pt x="143598" y="92"/>
                    </a:cubicBezTo>
                    <a:cubicBezTo>
                      <a:pt x="146034" y="92"/>
                      <a:pt x="148745" y="1125"/>
                      <a:pt x="151774" y="3220"/>
                    </a:cubicBezTo>
                    <a:lnTo>
                      <a:pt x="151774" y="3111"/>
                    </a:lnTo>
                    <a:cubicBezTo>
                      <a:pt x="148752" y="1029"/>
                      <a:pt x="146045" y="1"/>
                      <a:pt x="14360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1"/>
              <p:cNvSpPr/>
              <p:nvPr/>
            </p:nvSpPr>
            <p:spPr>
              <a:xfrm>
                <a:off x="4348463" y="3864700"/>
                <a:ext cx="3774350" cy="1112000"/>
              </a:xfrm>
              <a:custGeom>
                <a:avLst/>
                <a:gdLst/>
                <a:ahLst/>
                <a:cxnLst/>
                <a:rect l="l" t="t" r="r" b="b"/>
                <a:pathLst>
                  <a:path w="150974" h="44480" extrusionOk="0">
                    <a:moveTo>
                      <a:pt x="143154" y="0"/>
                    </a:moveTo>
                    <a:cubicBezTo>
                      <a:pt x="142891" y="2"/>
                      <a:pt x="142629" y="13"/>
                      <a:pt x="142370" y="38"/>
                    </a:cubicBezTo>
                    <a:cubicBezTo>
                      <a:pt x="137043" y="534"/>
                      <a:pt x="133556" y="5941"/>
                      <a:pt x="129864" y="11665"/>
                    </a:cubicBezTo>
                    <a:cubicBezTo>
                      <a:pt x="125906" y="17801"/>
                      <a:pt x="121814" y="24149"/>
                      <a:pt x="115091" y="24971"/>
                    </a:cubicBezTo>
                    <a:cubicBezTo>
                      <a:pt x="114609" y="25030"/>
                      <a:pt x="114119" y="25059"/>
                      <a:pt x="113621" y="25059"/>
                    </a:cubicBezTo>
                    <a:cubicBezTo>
                      <a:pt x="107956" y="25059"/>
                      <a:pt x="101156" y="21268"/>
                      <a:pt x="92901" y="13511"/>
                    </a:cubicBezTo>
                    <a:cubicBezTo>
                      <a:pt x="83954" y="5102"/>
                      <a:pt x="77266" y="1111"/>
                      <a:pt x="72063" y="1111"/>
                    </a:cubicBezTo>
                    <a:cubicBezTo>
                      <a:pt x="71535" y="1111"/>
                      <a:pt x="71021" y="1152"/>
                      <a:pt x="70522" y="1234"/>
                    </a:cubicBezTo>
                    <a:cubicBezTo>
                      <a:pt x="67985" y="1652"/>
                      <a:pt x="65804" y="3093"/>
                      <a:pt x="63661" y="5774"/>
                    </a:cubicBezTo>
                    <a:cubicBezTo>
                      <a:pt x="61754" y="8160"/>
                      <a:pt x="60113" y="11231"/>
                      <a:pt x="58374" y="14479"/>
                    </a:cubicBezTo>
                    <a:cubicBezTo>
                      <a:pt x="55533" y="19789"/>
                      <a:pt x="52598" y="25278"/>
                      <a:pt x="47963" y="29063"/>
                    </a:cubicBezTo>
                    <a:cubicBezTo>
                      <a:pt x="44266" y="32086"/>
                      <a:pt x="39923" y="33585"/>
                      <a:pt x="34805" y="33585"/>
                    </a:cubicBezTo>
                    <a:cubicBezTo>
                      <a:pt x="32598" y="33585"/>
                      <a:pt x="30248" y="33306"/>
                      <a:pt x="27743" y="32751"/>
                    </a:cubicBezTo>
                    <a:cubicBezTo>
                      <a:pt x="24651" y="32067"/>
                      <a:pt x="21783" y="31726"/>
                      <a:pt x="19143" y="31726"/>
                    </a:cubicBezTo>
                    <a:cubicBezTo>
                      <a:pt x="13086" y="31726"/>
                      <a:pt x="8236" y="33524"/>
                      <a:pt x="4665" y="37110"/>
                    </a:cubicBezTo>
                    <a:cubicBezTo>
                      <a:pt x="2734" y="39046"/>
                      <a:pt x="1177" y="41517"/>
                      <a:pt x="0" y="44480"/>
                    </a:cubicBezTo>
                    <a:lnTo>
                      <a:pt x="95" y="44480"/>
                    </a:lnTo>
                    <a:cubicBezTo>
                      <a:pt x="1264" y="41544"/>
                      <a:pt x="2814" y="39093"/>
                      <a:pt x="4727" y="37173"/>
                    </a:cubicBezTo>
                    <a:cubicBezTo>
                      <a:pt x="8281" y="33605"/>
                      <a:pt x="13111" y="31813"/>
                      <a:pt x="19145" y="31813"/>
                    </a:cubicBezTo>
                    <a:cubicBezTo>
                      <a:pt x="21777" y="31813"/>
                      <a:pt x="24639" y="32154"/>
                      <a:pt x="27723" y="32838"/>
                    </a:cubicBezTo>
                    <a:cubicBezTo>
                      <a:pt x="30235" y="33394"/>
                      <a:pt x="32592" y="33673"/>
                      <a:pt x="34805" y="33673"/>
                    </a:cubicBezTo>
                    <a:cubicBezTo>
                      <a:pt x="39944" y="33673"/>
                      <a:pt x="44305" y="32168"/>
                      <a:pt x="48019" y="29133"/>
                    </a:cubicBezTo>
                    <a:cubicBezTo>
                      <a:pt x="52665" y="25335"/>
                      <a:pt x="55607" y="19839"/>
                      <a:pt x="58452" y="14520"/>
                    </a:cubicBezTo>
                    <a:cubicBezTo>
                      <a:pt x="60188" y="11276"/>
                      <a:pt x="61827" y="8208"/>
                      <a:pt x="63730" y="5830"/>
                    </a:cubicBezTo>
                    <a:cubicBezTo>
                      <a:pt x="65859" y="3166"/>
                      <a:pt x="68021" y="1735"/>
                      <a:pt x="70535" y="1322"/>
                    </a:cubicBezTo>
                    <a:cubicBezTo>
                      <a:pt x="71030" y="1241"/>
                      <a:pt x="71539" y="1201"/>
                      <a:pt x="72063" y="1201"/>
                    </a:cubicBezTo>
                    <a:cubicBezTo>
                      <a:pt x="77245" y="1201"/>
                      <a:pt x="83909" y="5180"/>
                      <a:pt x="92840" y="13575"/>
                    </a:cubicBezTo>
                    <a:cubicBezTo>
                      <a:pt x="101109" y="21345"/>
                      <a:pt x="107924" y="25150"/>
                      <a:pt x="113614" y="25150"/>
                    </a:cubicBezTo>
                    <a:cubicBezTo>
                      <a:pt x="114119" y="25150"/>
                      <a:pt x="114615" y="25120"/>
                      <a:pt x="115102" y="25061"/>
                    </a:cubicBezTo>
                    <a:cubicBezTo>
                      <a:pt x="121867" y="24231"/>
                      <a:pt x="125970" y="17869"/>
                      <a:pt x="129939" y="11714"/>
                    </a:cubicBezTo>
                    <a:cubicBezTo>
                      <a:pt x="133618" y="6010"/>
                      <a:pt x="137093" y="619"/>
                      <a:pt x="142379" y="127"/>
                    </a:cubicBezTo>
                    <a:cubicBezTo>
                      <a:pt x="142636" y="103"/>
                      <a:pt x="142895" y="91"/>
                      <a:pt x="143158" y="91"/>
                    </a:cubicBezTo>
                    <a:cubicBezTo>
                      <a:pt x="145509" y="91"/>
                      <a:pt x="148101" y="1059"/>
                      <a:pt x="150973" y="3012"/>
                    </a:cubicBezTo>
                    <a:lnTo>
                      <a:pt x="150973" y="2906"/>
                    </a:lnTo>
                    <a:cubicBezTo>
                      <a:pt x="148104" y="963"/>
                      <a:pt x="145510" y="0"/>
                      <a:pt x="14315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1"/>
              <p:cNvSpPr/>
              <p:nvPr/>
            </p:nvSpPr>
            <p:spPr>
              <a:xfrm>
                <a:off x="4368663" y="3890950"/>
                <a:ext cx="3754075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150163" h="43432" extrusionOk="0">
                    <a:moveTo>
                      <a:pt x="142700" y="0"/>
                    </a:moveTo>
                    <a:cubicBezTo>
                      <a:pt x="142447" y="0"/>
                      <a:pt x="142196" y="11"/>
                      <a:pt x="141948" y="33"/>
                    </a:cubicBezTo>
                    <a:cubicBezTo>
                      <a:pt x="136538" y="517"/>
                      <a:pt x="132962" y="6060"/>
                      <a:pt x="129174" y="11930"/>
                    </a:cubicBezTo>
                    <a:cubicBezTo>
                      <a:pt x="125132" y="18194"/>
                      <a:pt x="120952" y="24672"/>
                      <a:pt x="114191" y="25452"/>
                    </a:cubicBezTo>
                    <a:cubicBezTo>
                      <a:pt x="113742" y="25504"/>
                      <a:pt x="113287" y="25530"/>
                      <a:pt x="112824" y="25530"/>
                    </a:cubicBezTo>
                    <a:cubicBezTo>
                      <a:pt x="107208" y="25530"/>
                      <a:pt x="100519" y="21709"/>
                      <a:pt x="92439" y="13902"/>
                    </a:cubicBezTo>
                    <a:cubicBezTo>
                      <a:pt x="83589" y="5351"/>
                      <a:pt x="76977" y="1301"/>
                      <a:pt x="71816" y="1301"/>
                    </a:cubicBezTo>
                    <a:cubicBezTo>
                      <a:pt x="71340" y="1301"/>
                      <a:pt x="70876" y="1336"/>
                      <a:pt x="70423" y="1404"/>
                    </a:cubicBezTo>
                    <a:cubicBezTo>
                      <a:pt x="67921" y="1785"/>
                      <a:pt x="65757" y="3185"/>
                      <a:pt x="63618" y="5808"/>
                    </a:cubicBezTo>
                    <a:cubicBezTo>
                      <a:pt x="61714" y="8143"/>
                      <a:pt x="60060" y="11160"/>
                      <a:pt x="58311" y="14355"/>
                    </a:cubicBezTo>
                    <a:cubicBezTo>
                      <a:pt x="55437" y="19602"/>
                      <a:pt x="52466" y="25028"/>
                      <a:pt x="47814" y="28750"/>
                    </a:cubicBezTo>
                    <a:cubicBezTo>
                      <a:pt x="44160" y="31673"/>
                      <a:pt x="39895" y="33123"/>
                      <a:pt x="34897" y="33123"/>
                    </a:cubicBezTo>
                    <a:cubicBezTo>
                      <a:pt x="32624" y="33123"/>
                      <a:pt x="30201" y="32824"/>
                      <a:pt x="27614" y="32226"/>
                    </a:cubicBezTo>
                    <a:cubicBezTo>
                      <a:pt x="24447" y="31495"/>
                      <a:pt x="21512" y="31130"/>
                      <a:pt x="18817" y="31130"/>
                    </a:cubicBezTo>
                    <a:cubicBezTo>
                      <a:pt x="12921" y="31130"/>
                      <a:pt x="8169" y="32877"/>
                      <a:pt x="4632" y="36362"/>
                    </a:cubicBezTo>
                    <a:cubicBezTo>
                      <a:pt x="2741" y="38224"/>
                      <a:pt x="1190" y="40592"/>
                      <a:pt x="1" y="43431"/>
                    </a:cubicBezTo>
                    <a:lnTo>
                      <a:pt x="97" y="43431"/>
                    </a:lnTo>
                    <a:cubicBezTo>
                      <a:pt x="1281" y="40618"/>
                      <a:pt x="2818" y="38272"/>
                      <a:pt x="4694" y="36425"/>
                    </a:cubicBezTo>
                    <a:cubicBezTo>
                      <a:pt x="8214" y="32958"/>
                      <a:pt x="12946" y="31218"/>
                      <a:pt x="18818" y="31218"/>
                    </a:cubicBezTo>
                    <a:cubicBezTo>
                      <a:pt x="21506" y="31218"/>
                      <a:pt x="24433" y="31583"/>
                      <a:pt x="27592" y="32313"/>
                    </a:cubicBezTo>
                    <a:cubicBezTo>
                      <a:pt x="30187" y="32913"/>
                      <a:pt x="32618" y="33213"/>
                      <a:pt x="34897" y="33213"/>
                    </a:cubicBezTo>
                    <a:cubicBezTo>
                      <a:pt x="39915" y="33213"/>
                      <a:pt x="44197" y="31755"/>
                      <a:pt x="47869" y="28819"/>
                    </a:cubicBezTo>
                    <a:cubicBezTo>
                      <a:pt x="52533" y="25086"/>
                      <a:pt x="55509" y="19654"/>
                      <a:pt x="58387" y="14400"/>
                    </a:cubicBezTo>
                    <a:cubicBezTo>
                      <a:pt x="61937" y="7918"/>
                      <a:pt x="65004" y="2320"/>
                      <a:pt x="70433" y="1495"/>
                    </a:cubicBezTo>
                    <a:cubicBezTo>
                      <a:pt x="70883" y="1426"/>
                      <a:pt x="71345" y="1392"/>
                      <a:pt x="71819" y="1392"/>
                    </a:cubicBezTo>
                    <a:cubicBezTo>
                      <a:pt x="76955" y="1392"/>
                      <a:pt x="83545" y="5435"/>
                      <a:pt x="92374" y="13967"/>
                    </a:cubicBezTo>
                    <a:cubicBezTo>
                      <a:pt x="100473" y="21792"/>
                      <a:pt x="107182" y="25619"/>
                      <a:pt x="112824" y="25619"/>
                    </a:cubicBezTo>
                    <a:cubicBezTo>
                      <a:pt x="113289" y="25619"/>
                      <a:pt x="113747" y="25593"/>
                      <a:pt x="114198" y="25541"/>
                    </a:cubicBezTo>
                    <a:cubicBezTo>
                      <a:pt x="121001" y="24757"/>
                      <a:pt x="125191" y="18262"/>
                      <a:pt x="129246" y="11980"/>
                    </a:cubicBezTo>
                    <a:cubicBezTo>
                      <a:pt x="133021" y="6129"/>
                      <a:pt x="136587" y="603"/>
                      <a:pt x="141954" y="124"/>
                    </a:cubicBezTo>
                    <a:cubicBezTo>
                      <a:pt x="142200" y="102"/>
                      <a:pt x="142445" y="92"/>
                      <a:pt x="142696" y="92"/>
                    </a:cubicBezTo>
                    <a:cubicBezTo>
                      <a:pt x="144961" y="92"/>
                      <a:pt x="147439" y="999"/>
                      <a:pt x="150162" y="2818"/>
                    </a:cubicBezTo>
                    <a:lnTo>
                      <a:pt x="150162" y="2704"/>
                    </a:lnTo>
                    <a:cubicBezTo>
                      <a:pt x="147446" y="894"/>
                      <a:pt x="144970" y="0"/>
                      <a:pt x="14270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1"/>
              <p:cNvSpPr/>
              <p:nvPr/>
            </p:nvSpPr>
            <p:spPr>
              <a:xfrm>
                <a:off x="4389338" y="3917125"/>
                <a:ext cx="37334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49339" h="42383" extrusionOk="0">
                    <a:moveTo>
                      <a:pt x="142219" y="1"/>
                    </a:moveTo>
                    <a:cubicBezTo>
                      <a:pt x="141979" y="1"/>
                      <a:pt x="141742" y="11"/>
                      <a:pt x="141506" y="31"/>
                    </a:cubicBezTo>
                    <a:cubicBezTo>
                      <a:pt x="136018" y="498"/>
                      <a:pt x="132347" y="6181"/>
                      <a:pt x="128462" y="12199"/>
                    </a:cubicBezTo>
                    <a:cubicBezTo>
                      <a:pt x="124334" y="18591"/>
                      <a:pt x="120068" y="25202"/>
                      <a:pt x="113272" y="25935"/>
                    </a:cubicBezTo>
                    <a:cubicBezTo>
                      <a:pt x="112858" y="25980"/>
                      <a:pt x="112439" y="26002"/>
                      <a:pt x="112014" y="26002"/>
                    </a:cubicBezTo>
                    <a:cubicBezTo>
                      <a:pt x="106449" y="26002"/>
                      <a:pt x="99869" y="22156"/>
                      <a:pt x="91955" y="14295"/>
                    </a:cubicBezTo>
                    <a:cubicBezTo>
                      <a:pt x="83206" y="5602"/>
                      <a:pt x="76669" y="1493"/>
                      <a:pt x="71550" y="1493"/>
                    </a:cubicBezTo>
                    <a:cubicBezTo>
                      <a:pt x="71125" y="1493"/>
                      <a:pt x="70709" y="1522"/>
                      <a:pt x="70302" y="1578"/>
                    </a:cubicBezTo>
                    <a:cubicBezTo>
                      <a:pt x="64903" y="2333"/>
                      <a:pt x="61811" y="7848"/>
                      <a:pt x="58229" y="14236"/>
                    </a:cubicBezTo>
                    <a:cubicBezTo>
                      <a:pt x="55322" y="19420"/>
                      <a:pt x="52316" y="24780"/>
                      <a:pt x="47646" y="28438"/>
                    </a:cubicBezTo>
                    <a:cubicBezTo>
                      <a:pt x="44036" y="31263"/>
                      <a:pt x="39849" y="32666"/>
                      <a:pt x="34971" y="32666"/>
                    </a:cubicBezTo>
                    <a:cubicBezTo>
                      <a:pt x="32633" y="32666"/>
                      <a:pt x="30136" y="32344"/>
                      <a:pt x="27467" y="31702"/>
                    </a:cubicBezTo>
                    <a:cubicBezTo>
                      <a:pt x="24228" y="30922"/>
                      <a:pt x="21230" y="30533"/>
                      <a:pt x="18481" y="30533"/>
                    </a:cubicBezTo>
                    <a:cubicBezTo>
                      <a:pt x="12741" y="30533"/>
                      <a:pt x="8086" y="32230"/>
                      <a:pt x="4583" y="35614"/>
                    </a:cubicBezTo>
                    <a:cubicBezTo>
                      <a:pt x="2733" y="37400"/>
                      <a:pt x="1202" y="39670"/>
                      <a:pt x="1" y="42383"/>
                    </a:cubicBezTo>
                    <a:lnTo>
                      <a:pt x="97" y="42383"/>
                    </a:lnTo>
                    <a:cubicBezTo>
                      <a:pt x="1292" y="39694"/>
                      <a:pt x="2813" y="37448"/>
                      <a:pt x="4644" y="35676"/>
                    </a:cubicBezTo>
                    <a:cubicBezTo>
                      <a:pt x="8131" y="32309"/>
                      <a:pt x="12766" y="30620"/>
                      <a:pt x="18484" y="30620"/>
                    </a:cubicBezTo>
                    <a:cubicBezTo>
                      <a:pt x="21225" y="30620"/>
                      <a:pt x="24215" y="31008"/>
                      <a:pt x="27446" y="31785"/>
                    </a:cubicBezTo>
                    <a:cubicBezTo>
                      <a:pt x="30123" y="32430"/>
                      <a:pt x="32627" y="32753"/>
                      <a:pt x="34973" y="32753"/>
                    </a:cubicBezTo>
                    <a:cubicBezTo>
                      <a:pt x="39870" y="32753"/>
                      <a:pt x="44073" y="31343"/>
                      <a:pt x="47700" y="28506"/>
                    </a:cubicBezTo>
                    <a:cubicBezTo>
                      <a:pt x="52386" y="24838"/>
                      <a:pt x="55532" y="19228"/>
                      <a:pt x="58308" y="14279"/>
                    </a:cubicBezTo>
                    <a:cubicBezTo>
                      <a:pt x="61880" y="7913"/>
                      <a:pt x="64960" y="2414"/>
                      <a:pt x="70315" y="1666"/>
                    </a:cubicBezTo>
                    <a:cubicBezTo>
                      <a:pt x="70720" y="1610"/>
                      <a:pt x="71133" y="1581"/>
                      <a:pt x="71557" y="1581"/>
                    </a:cubicBezTo>
                    <a:cubicBezTo>
                      <a:pt x="76652" y="1581"/>
                      <a:pt x="83164" y="5685"/>
                      <a:pt x="91893" y="14358"/>
                    </a:cubicBezTo>
                    <a:cubicBezTo>
                      <a:pt x="99824" y="22239"/>
                      <a:pt x="106423" y="26090"/>
                      <a:pt x="112016" y="26090"/>
                    </a:cubicBezTo>
                    <a:cubicBezTo>
                      <a:pt x="112444" y="26090"/>
                      <a:pt x="112866" y="26068"/>
                      <a:pt x="113282" y="26023"/>
                    </a:cubicBezTo>
                    <a:cubicBezTo>
                      <a:pt x="120120" y="25284"/>
                      <a:pt x="124399" y="18656"/>
                      <a:pt x="128538" y="12245"/>
                    </a:cubicBezTo>
                    <a:cubicBezTo>
                      <a:pt x="132410" y="6247"/>
                      <a:pt x="136068" y="583"/>
                      <a:pt x="141513" y="118"/>
                    </a:cubicBezTo>
                    <a:cubicBezTo>
                      <a:pt x="141747" y="98"/>
                      <a:pt x="141982" y="88"/>
                      <a:pt x="142220" y="88"/>
                    </a:cubicBezTo>
                    <a:cubicBezTo>
                      <a:pt x="144398" y="88"/>
                      <a:pt x="146760" y="927"/>
                      <a:pt x="149338" y="2614"/>
                    </a:cubicBezTo>
                    <a:lnTo>
                      <a:pt x="149338" y="2508"/>
                    </a:lnTo>
                    <a:cubicBezTo>
                      <a:pt x="146764" y="833"/>
                      <a:pt x="144402" y="1"/>
                      <a:pt x="14221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4410063" y="3943275"/>
                <a:ext cx="3712625" cy="1033425"/>
              </a:xfrm>
              <a:custGeom>
                <a:avLst/>
                <a:gdLst/>
                <a:ahLst/>
                <a:cxnLst/>
                <a:rect l="l" t="t" r="r" b="b"/>
                <a:pathLst>
                  <a:path w="148505" h="41337" extrusionOk="0">
                    <a:moveTo>
                      <a:pt x="141732" y="1"/>
                    </a:moveTo>
                    <a:cubicBezTo>
                      <a:pt x="141506" y="1"/>
                      <a:pt x="141282" y="10"/>
                      <a:pt x="141060" y="27"/>
                    </a:cubicBezTo>
                    <a:cubicBezTo>
                      <a:pt x="135493" y="479"/>
                      <a:pt x="131731" y="6302"/>
                      <a:pt x="127748" y="12469"/>
                    </a:cubicBezTo>
                    <a:cubicBezTo>
                      <a:pt x="123535" y="18988"/>
                      <a:pt x="119181" y="25731"/>
                      <a:pt x="112355" y="26420"/>
                    </a:cubicBezTo>
                    <a:cubicBezTo>
                      <a:pt x="111977" y="26458"/>
                      <a:pt x="111595" y="26477"/>
                      <a:pt x="111208" y="26477"/>
                    </a:cubicBezTo>
                    <a:cubicBezTo>
                      <a:pt x="105688" y="26477"/>
                      <a:pt x="99219" y="22608"/>
                      <a:pt x="91472" y="14690"/>
                    </a:cubicBezTo>
                    <a:cubicBezTo>
                      <a:pt x="82827" y="5856"/>
                      <a:pt x="76367" y="1683"/>
                      <a:pt x="71292" y="1683"/>
                    </a:cubicBezTo>
                    <a:cubicBezTo>
                      <a:pt x="70914" y="1683"/>
                      <a:pt x="70543" y="1706"/>
                      <a:pt x="70180" y="1752"/>
                    </a:cubicBezTo>
                    <a:cubicBezTo>
                      <a:pt x="64858" y="2430"/>
                      <a:pt x="61748" y="7845"/>
                      <a:pt x="58147" y="14117"/>
                    </a:cubicBezTo>
                    <a:cubicBezTo>
                      <a:pt x="55343" y="19001"/>
                      <a:pt x="52166" y="24532"/>
                      <a:pt x="47474" y="28125"/>
                    </a:cubicBezTo>
                    <a:cubicBezTo>
                      <a:pt x="43909" y="30854"/>
                      <a:pt x="39800" y="32210"/>
                      <a:pt x="35039" y="32210"/>
                    </a:cubicBezTo>
                    <a:cubicBezTo>
                      <a:pt x="32635" y="32210"/>
                      <a:pt x="30066" y="31865"/>
                      <a:pt x="27316" y="31176"/>
                    </a:cubicBezTo>
                    <a:cubicBezTo>
                      <a:pt x="24005" y="30347"/>
                      <a:pt x="20946" y="29933"/>
                      <a:pt x="18144" y="29933"/>
                    </a:cubicBezTo>
                    <a:cubicBezTo>
                      <a:pt x="12556" y="29933"/>
                      <a:pt x="7996" y="31581"/>
                      <a:pt x="4528" y="34867"/>
                    </a:cubicBezTo>
                    <a:cubicBezTo>
                      <a:pt x="2721" y="36579"/>
                      <a:pt x="1208" y="38746"/>
                      <a:pt x="0" y="41337"/>
                    </a:cubicBezTo>
                    <a:lnTo>
                      <a:pt x="98" y="41337"/>
                    </a:lnTo>
                    <a:cubicBezTo>
                      <a:pt x="1300" y="38772"/>
                      <a:pt x="2802" y="36628"/>
                      <a:pt x="4591" y="34932"/>
                    </a:cubicBezTo>
                    <a:cubicBezTo>
                      <a:pt x="8042" y="31662"/>
                      <a:pt x="12581" y="30022"/>
                      <a:pt x="18147" y="30022"/>
                    </a:cubicBezTo>
                    <a:cubicBezTo>
                      <a:pt x="20940" y="30022"/>
                      <a:pt x="23992" y="30435"/>
                      <a:pt x="27294" y="31262"/>
                    </a:cubicBezTo>
                    <a:cubicBezTo>
                      <a:pt x="30052" y="31953"/>
                      <a:pt x="32630" y="32299"/>
                      <a:pt x="35040" y="32299"/>
                    </a:cubicBezTo>
                    <a:cubicBezTo>
                      <a:pt x="39820" y="32299"/>
                      <a:pt x="43946" y="30938"/>
                      <a:pt x="47527" y="28197"/>
                    </a:cubicBezTo>
                    <a:cubicBezTo>
                      <a:pt x="52235" y="24594"/>
                      <a:pt x="55415" y="19052"/>
                      <a:pt x="58224" y="14162"/>
                    </a:cubicBezTo>
                    <a:cubicBezTo>
                      <a:pt x="61813" y="7911"/>
                      <a:pt x="64913" y="2513"/>
                      <a:pt x="70191" y="1841"/>
                    </a:cubicBezTo>
                    <a:cubicBezTo>
                      <a:pt x="70552" y="1795"/>
                      <a:pt x="70919" y="1772"/>
                      <a:pt x="71295" y="1772"/>
                    </a:cubicBezTo>
                    <a:cubicBezTo>
                      <a:pt x="76340" y="1772"/>
                      <a:pt x="82781" y="5936"/>
                      <a:pt x="91407" y="14752"/>
                    </a:cubicBezTo>
                    <a:cubicBezTo>
                      <a:pt x="99171" y="22687"/>
                      <a:pt x="105660" y="26565"/>
                      <a:pt x="111203" y="26565"/>
                    </a:cubicBezTo>
                    <a:cubicBezTo>
                      <a:pt x="111204" y="26565"/>
                      <a:pt x="111205" y="26565"/>
                      <a:pt x="111206" y="26565"/>
                    </a:cubicBezTo>
                    <a:cubicBezTo>
                      <a:pt x="111595" y="26565"/>
                      <a:pt x="111982" y="26545"/>
                      <a:pt x="112362" y="26507"/>
                    </a:cubicBezTo>
                    <a:cubicBezTo>
                      <a:pt x="119230" y="25814"/>
                      <a:pt x="123597" y="19054"/>
                      <a:pt x="127820" y="12517"/>
                    </a:cubicBezTo>
                    <a:cubicBezTo>
                      <a:pt x="131790" y="6371"/>
                      <a:pt x="135540" y="564"/>
                      <a:pt x="141064" y="117"/>
                    </a:cubicBezTo>
                    <a:cubicBezTo>
                      <a:pt x="141286" y="99"/>
                      <a:pt x="141512" y="89"/>
                      <a:pt x="141740" y="89"/>
                    </a:cubicBezTo>
                    <a:cubicBezTo>
                      <a:pt x="143827" y="89"/>
                      <a:pt x="146073" y="859"/>
                      <a:pt x="148505" y="2415"/>
                    </a:cubicBezTo>
                    <a:lnTo>
                      <a:pt x="148505" y="2317"/>
                    </a:lnTo>
                    <a:cubicBezTo>
                      <a:pt x="146076" y="771"/>
                      <a:pt x="143827" y="1"/>
                      <a:pt x="14173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4431113" y="3969450"/>
                <a:ext cx="3691700" cy="1007250"/>
              </a:xfrm>
              <a:custGeom>
                <a:avLst/>
                <a:gdLst/>
                <a:ahLst/>
                <a:cxnLst/>
                <a:rect l="l" t="t" r="r" b="b"/>
                <a:pathLst>
                  <a:path w="147668" h="40290" extrusionOk="0">
                    <a:moveTo>
                      <a:pt x="141242" y="0"/>
                    </a:moveTo>
                    <a:cubicBezTo>
                      <a:pt x="141026" y="0"/>
                      <a:pt x="140813" y="9"/>
                      <a:pt x="140600" y="25"/>
                    </a:cubicBezTo>
                    <a:cubicBezTo>
                      <a:pt x="134958" y="461"/>
                      <a:pt x="131103" y="6425"/>
                      <a:pt x="127021" y="12740"/>
                    </a:cubicBezTo>
                    <a:cubicBezTo>
                      <a:pt x="122725" y="19389"/>
                      <a:pt x="118282" y="26261"/>
                      <a:pt x="111429" y="26902"/>
                    </a:cubicBezTo>
                    <a:cubicBezTo>
                      <a:pt x="111087" y="26933"/>
                      <a:pt x="110741" y="26949"/>
                      <a:pt x="110391" y="26949"/>
                    </a:cubicBezTo>
                    <a:cubicBezTo>
                      <a:pt x="104925" y="26949"/>
                      <a:pt x="98557" y="23058"/>
                      <a:pt x="90976" y="15084"/>
                    </a:cubicBezTo>
                    <a:cubicBezTo>
                      <a:pt x="82441" y="6105"/>
                      <a:pt x="76056" y="1872"/>
                      <a:pt x="71024" y="1872"/>
                    </a:cubicBezTo>
                    <a:cubicBezTo>
                      <a:pt x="70692" y="1872"/>
                      <a:pt x="70365" y="1891"/>
                      <a:pt x="70044" y="1928"/>
                    </a:cubicBezTo>
                    <a:cubicBezTo>
                      <a:pt x="64798" y="2529"/>
                      <a:pt x="61671" y="7846"/>
                      <a:pt x="58052" y="14004"/>
                    </a:cubicBezTo>
                    <a:cubicBezTo>
                      <a:pt x="55218" y="18825"/>
                      <a:pt x="52004" y="24291"/>
                      <a:pt x="47292" y="27818"/>
                    </a:cubicBezTo>
                    <a:cubicBezTo>
                      <a:pt x="43772" y="30451"/>
                      <a:pt x="39742" y="31761"/>
                      <a:pt x="35097" y="31761"/>
                    </a:cubicBezTo>
                    <a:cubicBezTo>
                      <a:pt x="32629" y="31761"/>
                      <a:pt x="29987" y="31391"/>
                      <a:pt x="27155" y="30653"/>
                    </a:cubicBezTo>
                    <a:cubicBezTo>
                      <a:pt x="23778" y="29773"/>
                      <a:pt x="20660" y="29334"/>
                      <a:pt x="17809" y="29334"/>
                    </a:cubicBezTo>
                    <a:cubicBezTo>
                      <a:pt x="12367" y="29334"/>
                      <a:pt x="7900" y="30934"/>
                      <a:pt x="4468" y="34122"/>
                    </a:cubicBezTo>
                    <a:cubicBezTo>
                      <a:pt x="2706" y="35759"/>
                      <a:pt x="1215" y="37824"/>
                      <a:pt x="1" y="40290"/>
                    </a:cubicBezTo>
                    <a:lnTo>
                      <a:pt x="102" y="40290"/>
                    </a:lnTo>
                    <a:cubicBezTo>
                      <a:pt x="1306" y="37852"/>
                      <a:pt x="2786" y="35809"/>
                      <a:pt x="4530" y="34187"/>
                    </a:cubicBezTo>
                    <a:cubicBezTo>
                      <a:pt x="7945" y="31013"/>
                      <a:pt x="12391" y="29421"/>
                      <a:pt x="17809" y="29421"/>
                    </a:cubicBezTo>
                    <a:cubicBezTo>
                      <a:pt x="20652" y="29421"/>
                      <a:pt x="23763" y="29859"/>
                      <a:pt x="27134" y="30738"/>
                    </a:cubicBezTo>
                    <a:cubicBezTo>
                      <a:pt x="29972" y="31477"/>
                      <a:pt x="32621" y="31847"/>
                      <a:pt x="35096" y="31847"/>
                    </a:cubicBezTo>
                    <a:cubicBezTo>
                      <a:pt x="39761" y="31847"/>
                      <a:pt x="43810" y="30531"/>
                      <a:pt x="47345" y="27885"/>
                    </a:cubicBezTo>
                    <a:cubicBezTo>
                      <a:pt x="52073" y="24349"/>
                      <a:pt x="55291" y="18876"/>
                      <a:pt x="58130" y="14047"/>
                    </a:cubicBezTo>
                    <a:cubicBezTo>
                      <a:pt x="61739" y="7911"/>
                      <a:pt x="64854" y="2612"/>
                      <a:pt x="70055" y="2014"/>
                    </a:cubicBezTo>
                    <a:cubicBezTo>
                      <a:pt x="70373" y="1978"/>
                      <a:pt x="70696" y="1959"/>
                      <a:pt x="71025" y="1959"/>
                    </a:cubicBezTo>
                    <a:cubicBezTo>
                      <a:pt x="76030" y="1959"/>
                      <a:pt x="82391" y="6184"/>
                      <a:pt x="90911" y="15143"/>
                    </a:cubicBezTo>
                    <a:cubicBezTo>
                      <a:pt x="98508" y="23134"/>
                      <a:pt x="104898" y="27037"/>
                      <a:pt x="110387" y="27037"/>
                    </a:cubicBezTo>
                    <a:cubicBezTo>
                      <a:pt x="110741" y="27037"/>
                      <a:pt x="111091" y="27020"/>
                      <a:pt x="111438" y="26988"/>
                    </a:cubicBezTo>
                    <a:cubicBezTo>
                      <a:pt x="118333" y="26345"/>
                      <a:pt x="122788" y="19451"/>
                      <a:pt x="127097" y="12784"/>
                    </a:cubicBezTo>
                    <a:cubicBezTo>
                      <a:pt x="131165" y="6489"/>
                      <a:pt x="135010" y="541"/>
                      <a:pt x="140608" y="110"/>
                    </a:cubicBezTo>
                    <a:cubicBezTo>
                      <a:pt x="140821" y="94"/>
                      <a:pt x="141035" y="84"/>
                      <a:pt x="141248" y="84"/>
                    </a:cubicBezTo>
                    <a:cubicBezTo>
                      <a:pt x="143244" y="84"/>
                      <a:pt x="145376" y="796"/>
                      <a:pt x="147667" y="2224"/>
                    </a:cubicBezTo>
                    <a:lnTo>
                      <a:pt x="147667" y="2116"/>
                    </a:lnTo>
                    <a:cubicBezTo>
                      <a:pt x="145376" y="702"/>
                      <a:pt x="143243" y="0"/>
                      <a:pt x="14124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4452488" y="3995575"/>
                <a:ext cx="3670325" cy="981200"/>
              </a:xfrm>
              <a:custGeom>
                <a:avLst/>
                <a:gdLst/>
                <a:ahLst/>
                <a:cxnLst/>
                <a:rect l="l" t="t" r="r" b="b"/>
                <a:pathLst>
                  <a:path w="146813" h="39248" extrusionOk="0">
                    <a:moveTo>
                      <a:pt x="140737" y="0"/>
                    </a:moveTo>
                    <a:cubicBezTo>
                      <a:pt x="140533" y="0"/>
                      <a:pt x="140331" y="8"/>
                      <a:pt x="140130" y="23"/>
                    </a:cubicBezTo>
                    <a:cubicBezTo>
                      <a:pt x="134412" y="440"/>
                      <a:pt x="130461" y="6547"/>
                      <a:pt x="126280" y="13015"/>
                    </a:cubicBezTo>
                    <a:cubicBezTo>
                      <a:pt x="121899" y="19791"/>
                      <a:pt x="117368" y="26796"/>
                      <a:pt x="110494" y="27387"/>
                    </a:cubicBezTo>
                    <a:cubicBezTo>
                      <a:pt x="110184" y="27413"/>
                      <a:pt x="109872" y="27427"/>
                      <a:pt x="109557" y="27427"/>
                    </a:cubicBezTo>
                    <a:cubicBezTo>
                      <a:pt x="104141" y="27427"/>
                      <a:pt x="97880" y="23509"/>
                      <a:pt x="90465" y="15482"/>
                    </a:cubicBezTo>
                    <a:cubicBezTo>
                      <a:pt x="82044" y="6363"/>
                      <a:pt x="75746" y="2061"/>
                      <a:pt x="70753" y="2061"/>
                    </a:cubicBezTo>
                    <a:cubicBezTo>
                      <a:pt x="70462" y="2061"/>
                      <a:pt x="70175" y="2076"/>
                      <a:pt x="69892" y="2105"/>
                    </a:cubicBezTo>
                    <a:cubicBezTo>
                      <a:pt x="64721" y="2633"/>
                      <a:pt x="61579" y="7851"/>
                      <a:pt x="57943" y="13894"/>
                    </a:cubicBezTo>
                    <a:cubicBezTo>
                      <a:pt x="55074" y="18655"/>
                      <a:pt x="51825" y="24051"/>
                      <a:pt x="47093" y="27511"/>
                    </a:cubicBezTo>
                    <a:cubicBezTo>
                      <a:pt x="43620" y="30051"/>
                      <a:pt x="39667" y="31315"/>
                      <a:pt x="35136" y="31315"/>
                    </a:cubicBezTo>
                    <a:cubicBezTo>
                      <a:pt x="32603" y="31315"/>
                      <a:pt x="29889" y="30920"/>
                      <a:pt x="26978" y="30133"/>
                    </a:cubicBezTo>
                    <a:cubicBezTo>
                      <a:pt x="23535" y="29201"/>
                      <a:pt x="20358" y="28736"/>
                      <a:pt x="17458" y="28736"/>
                    </a:cubicBezTo>
                    <a:cubicBezTo>
                      <a:pt x="12161" y="28736"/>
                      <a:pt x="7786" y="30288"/>
                      <a:pt x="4390" y="33383"/>
                    </a:cubicBezTo>
                    <a:cubicBezTo>
                      <a:pt x="2678" y="34944"/>
                      <a:pt x="1211" y="36909"/>
                      <a:pt x="0" y="39248"/>
                    </a:cubicBezTo>
                    <a:lnTo>
                      <a:pt x="101" y="39248"/>
                    </a:lnTo>
                    <a:cubicBezTo>
                      <a:pt x="1303" y="36936"/>
                      <a:pt x="2756" y="34994"/>
                      <a:pt x="4451" y="33450"/>
                    </a:cubicBezTo>
                    <a:cubicBezTo>
                      <a:pt x="7828" y="30370"/>
                      <a:pt x="12182" y="28827"/>
                      <a:pt x="17456" y="28827"/>
                    </a:cubicBezTo>
                    <a:cubicBezTo>
                      <a:pt x="20349" y="28827"/>
                      <a:pt x="23517" y="29291"/>
                      <a:pt x="26953" y="30220"/>
                    </a:cubicBezTo>
                    <a:cubicBezTo>
                      <a:pt x="29872" y="31011"/>
                      <a:pt x="32594" y="31407"/>
                      <a:pt x="35134" y="31407"/>
                    </a:cubicBezTo>
                    <a:cubicBezTo>
                      <a:pt x="39683" y="31407"/>
                      <a:pt x="43653" y="30137"/>
                      <a:pt x="47143" y="27584"/>
                    </a:cubicBezTo>
                    <a:cubicBezTo>
                      <a:pt x="51890" y="24115"/>
                      <a:pt x="55145" y="18709"/>
                      <a:pt x="58016" y="13943"/>
                    </a:cubicBezTo>
                    <a:cubicBezTo>
                      <a:pt x="61642" y="7920"/>
                      <a:pt x="64772" y="2719"/>
                      <a:pt x="69899" y="2196"/>
                    </a:cubicBezTo>
                    <a:cubicBezTo>
                      <a:pt x="70176" y="2168"/>
                      <a:pt x="70458" y="2153"/>
                      <a:pt x="70743" y="2153"/>
                    </a:cubicBezTo>
                    <a:cubicBezTo>
                      <a:pt x="75711" y="2153"/>
                      <a:pt x="81990" y="6441"/>
                      <a:pt x="90399" y="15547"/>
                    </a:cubicBezTo>
                    <a:cubicBezTo>
                      <a:pt x="97828" y="23591"/>
                      <a:pt x="104102" y="27521"/>
                      <a:pt x="109549" y="27521"/>
                    </a:cubicBezTo>
                    <a:cubicBezTo>
                      <a:pt x="109869" y="27521"/>
                      <a:pt x="110186" y="27507"/>
                      <a:pt x="110500" y="27480"/>
                    </a:cubicBezTo>
                    <a:cubicBezTo>
                      <a:pt x="117418" y="26885"/>
                      <a:pt x="121959" y="19862"/>
                      <a:pt x="126353" y="13067"/>
                    </a:cubicBezTo>
                    <a:cubicBezTo>
                      <a:pt x="130523" y="6619"/>
                      <a:pt x="134460" y="530"/>
                      <a:pt x="140134" y="116"/>
                    </a:cubicBezTo>
                    <a:cubicBezTo>
                      <a:pt x="140334" y="102"/>
                      <a:pt x="140537" y="94"/>
                      <a:pt x="140741" y="94"/>
                    </a:cubicBezTo>
                    <a:cubicBezTo>
                      <a:pt x="142642" y="94"/>
                      <a:pt x="144660" y="747"/>
                      <a:pt x="146812" y="2046"/>
                    </a:cubicBezTo>
                    <a:lnTo>
                      <a:pt x="146812" y="1941"/>
                    </a:lnTo>
                    <a:cubicBezTo>
                      <a:pt x="144662" y="645"/>
                      <a:pt x="142643" y="0"/>
                      <a:pt x="14073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4474138" y="4021675"/>
                <a:ext cx="3648725" cy="954950"/>
              </a:xfrm>
              <a:custGeom>
                <a:avLst/>
                <a:gdLst/>
                <a:ahLst/>
                <a:cxnLst/>
                <a:rect l="l" t="t" r="r" b="b"/>
                <a:pathLst>
                  <a:path w="145949" h="38198" extrusionOk="0">
                    <a:moveTo>
                      <a:pt x="140208" y="1"/>
                    </a:moveTo>
                    <a:cubicBezTo>
                      <a:pt x="140019" y="1"/>
                      <a:pt x="139831" y="7"/>
                      <a:pt x="139645" y="20"/>
                    </a:cubicBezTo>
                    <a:cubicBezTo>
                      <a:pt x="133852" y="418"/>
                      <a:pt x="129809" y="6671"/>
                      <a:pt x="125526" y="13289"/>
                    </a:cubicBezTo>
                    <a:cubicBezTo>
                      <a:pt x="121061" y="20191"/>
                      <a:pt x="116443" y="27328"/>
                      <a:pt x="109550" y="27869"/>
                    </a:cubicBezTo>
                    <a:cubicBezTo>
                      <a:pt x="109271" y="27891"/>
                      <a:pt x="108990" y="27902"/>
                      <a:pt x="108707" y="27902"/>
                    </a:cubicBezTo>
                    <a:cubicBezTo>
                      <a:pt x="103337" y="27902"/>
                      <a:pt x="97190" y="23958"/>
                      <a:pt x="89944" y="15876"/>
                    </a:cubicBezTo>
                    <a:cubicBezTo>
                      <a:pt x="81632" y="6605"/>
                      <a:pt x="75409" y="2246"/>
                      <a:pt x="70458" y="2246"/>
                    </a:cubicBezTo>
                    <a:cubicBezTo>
                      <a:pt x="70212" y="2246"/>
                      <a:pt x="69969" y="2257"/>
                      <a:pt x="69730" y="2278"/>
                    </a:cubicBezTo>
                    <a:cubicBezTo>
                      <a:pt x="64635" y="2733"/>
                      <a:pt x="61478" y="7853"/>
                      <a:pt x="57822" y="13780"/>
                    </a:cubicBezTo>
                    <a:cubicBezTo>
                      <a:pt x="54923" y="18481"/>
                      <a:pt x="51637" y="23809"/>
                      <a:pt x="46886" y="27200"/>
                    </a:cubicBezTo>
                    <a:cubicBezTo>
                      <a:pt x="43458" y="29648"/>
                      <a:pt x="39582" y="30866"/>
                      <a:pt x="35163" y="30866"/>
                    </a:cubicBezTo>
                    <a:cubicBezTo>
                      <a:pt x="32567" y="30866"/>
                      <a:pt x="29784" y="30446"/>
                      <a:pt x="26794" y="29607"/>
                    </a:cubicBezTo>
                    <a:cubicBezTo>
                      <a:pt x="23286" y="28622"/>
                      <a:pt x="20054" y="28130"/>
                      <a:pt x="17106" y="28130"/>
                    </a:cubicBezTo>
                    <a:cubicBezTo>
                      <a:pt x="11949" y="28130"/>
                      <a:pt x="7665" y="29635"/>
                      <a:pt x="4307" y="32637"/>
                    </a:cubicBezTo>
                    <a:cubicBezTo>
                      <a:pt x="2645" y="34123"/>
                      <a:pt x="1206" y="35986"/>
                      <a:pt x="0" y="38198"/>
                    </a:cubicBezTo>
                    <a:lnTo>
                      <a:pt x="101" y="38198"/>
                    </a:lnTo>
                    <a:cubicBezTo>
                      <a:pt x="1298" y="36011"/>
                      <a:pt x="2723" y="34173"/>
                      <a:pt x="4366" y="32703"/>
                    </a:cubicBezTo>
                    <a:cubicBezTo>
                      <a:pt x="7707" y="29717"/>
                      <a:pt x="11971" y="28221"/>
                      <a:pt x="17106" y="28221"/>
                    </a:cubicBezTo>
                    <a:cubicBezTo>
                      <a:pt x="20046" y="28221"/>
                      <a:pt x="23271" y="28711"/>
                      <a:pt x="26771" y="29693"/>
                    </a:cubicBezTo>
                    <a:cubicBezTo>
                      <a:pt x="29769" y="30535"/>
                      <a:pt x="32561" y="30956"/>
                      <a:pt x="35165" y="30956"/>
                    </a:cubicBezTo>
                    <a:cubicBezTo>
                      <a:pt x="39602" y="30956"/>
                      <a:pt x="43495" y="29732"/>
                      <a:pt x="46938" y="27274"/>
                    </a:cubicBezTo>
                    <a:cubicBezTo>
                      <a:pt x="51704" y="23870"/>
                      <a:pt x="54995" y="18534"/>
                      <a:pt x="57898" y="13828"/>
                    </a:cubicBezTo>
                    <a:cubicBezTo>
                      <a:pt x="61543" y="7919"/>
                      <a:pt x="64688" y="2817"/>
                      <a:pt x="69738" y="2366"/>
                    </a:cubicBezTo>
                    <a:cubicBezTo>
                      <a:pt x="69977" y="2344"/>
                      <a:pt x="70219" y="2333"/>
                      <a:pt x="70465" y="2333"/>
                    </a:cubicBezTo>
                    <a:cubicBezTo>
                      <a:pt x="75386" y="2333"/>
                      <a:pt x="81587" y="6689"/>
                      <a:pt x="89879" y="15935"/>
                    </a:cubicBezTo>
                    <a:cubicBezTo>
                      <a:pt x="97144" y="24036"/>
                      <a:pt x="103315" y="27991"/>
                      <a:pt x="108710" y="27991"/>
                    </a:cubicBezTo>
                    <a:cubicBezTo>
                      <a:pt x="108995" y="27991"/>
                      <a:pt x="109278" y="27981"/>
                      <a:pt x="109559" y="27960"/>
                    </a:cubicBezTo>
                    <a:cubicBezTo>
                      <a:pt x="116496" y="27415"/>
                      <a:pt x="121126" y="20257"/>
                      <a:pt x="125604" y="13337"/>
                    </a:cubicBezTo>
                    <a:cubicBezTo>
                      <a:pt x="129874" y="6738"/>
                      <a:pt x="133907" y="503"/>
                      <a:pt x="139653" y="108"/>
                    </a:cubicBezTo>
                    <a:cubicBezTo>
                      <a:pt x="139842" y="95"/>
                      <a:pt x="140033" y="87"/>
                      <a:pt x="140223" y="87"/>
                    </a:cubicBezTo>
                    <a:cubicBezTo>
                      <a:pt x="142029" y="87"/>
                      <a:pt x="143932" y="674"/>
                      <a:pt x="145949" y="1854"/>
                    </a:cubicBezTo>
                    <a:lnTo>
                      <a:pt x="145949" y="1760"/>
                    </a:lnTo>
                    <a:cubicBezTo>
                      <a:pt x="143927" y="588"/>
                      <a:pt x="142020" y="1"/>
                      <a:pt x="14020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4495913" y="4047800"/>
                <a:ext cx="3626850" cy="928900"/>
              </a:xfrm>
              <a:custGeom>
                <a:avLst/>
                <a:gdLst/>
                <a:ahLst/>
                <a:cxnLst/>
                <a:rect l="l" t="t" r="r" b="b"/>
                <a:pathLst>
                  <a:path w="145074" h="37156" extrusionOk="0">
                    <a:moveTo>
                      <a:pt x="139693" y="0"/>
                    </a:moveTo>
                    <a:cubicBezTo>
                      <a:pt x="139512" y="0"/>
                      <a:pt x="139332" y="6"/>
                      <a:pt x="139152" y="18"/>
                    </a:cubicBezTo>
                    <a:cubicBezTo>
                      <a:pt x="133291" y="397"/>
                      <a:pt x="129151" y="6794"/>
                      <a:pt x="124767" y="13567"/>
                    </a:cubicBezTo>
                    <a:cubicBezTo>
                      <a:pt x="120216" y="20596"/>
                      <a:pt x="115511" y="27865"/>
                      <a:pt x="108604" y="28356"/>
                    </a:cubicBezTo>
                    <a:cubicBezTo>
                      <a:pt x="108359" y="28373"/>
                      <a:pt x="108111" y="28382"/>
                      <a:pt x="107862" y="28382"/>
                    </a:cubicBezTo>
                    <a:cubicBezTo>
                      <a:pt x="102544" y="28382"/>
                      <a:pt x="96500" y="24414"/>
                      <a:pt x="89415" y="16274"/>
                    </a:cubicBezTo>
                    <a:cubicBezTo>
                      <a:pt x="81222" y="6856"/>
                      <a:pt x="75073" y="2434"/>
                      <a:pt x="70164" y="2434"/>
                    </a:cubicBezTo>
                    <a:cubicBezTo>
                      <a:pt x="69960" y="2434"/>
                      <a:pt x="69758" y="2442"/>
                      <a:pt x="69558" y="2457"/>
                    </a:cubicBezTo>
                    <a:cubicBezTo>
                      <a:pt x="64538" y="2843"/>
                      <a:pt x="61366" y="7862"/>
                      <a:pt x="57691" y="13676"/>
                    </a:cubicBezTo>
                    <a:cubicBezTo>
                      <a:pt x="54761" y="18315"/>
                      <a:pt x="51440" y="23572"/>
                      <a:pt x="46666" y="26899"/>
                    </a:cubicBezTo>
                    <a:cubicBezTo>
                      <a:pt x="43288" y="29255"/>
                      <a:pt x="39490" y="30428"/>
                      <a:pt x="35183" y="30428"/>
                    </a:cubicBezTo>
                    <a:cubicBezTo>
                      <a:pt x="32521" y="30428"/>
                      <a:pt x="29666" y="29980"/>
                      <a:pt x="26596" y="29087"/>
                    </a:cubicBezTo>
                    <a:cubicBezTo>
                      <a:pt x="23027" y="28048"/>
                      <a:pt x="19741" y="27529"/>
                      <a:pt x="16748" y="27529"/>
                    </a:cubicBezTo>
                    <a:cubicBezTo>
                      <a:pt x="11727" y="27529"/>
                      <a:pt x="7532" y="28988"/>
                      <a:pt x="4212" y="31898"/>
                    </a:cubicBezTo>
                    <a:cubicBezTo>
                      <a:pt x="2603" y="33308"/>
                      <a:pt x="1198" y="35069"/>
                      <a:pt x="1" y="37156"/>
                    </a:cubicBezTo>
                    <a:lnTo>
                      <a:pt x="106" y="37156"/>
                    </a:lnTo>
                    <a:cubicBezTo>
                      <a:pt x="1291" y="35097"/>
                      <a:pt x="2682" y="33360"/>
                      <a:pt x="4271" y="31966"/>
                    </a:cubicBezTo>
                    <a:cubicBezTo>
                      <a:pt x="7575" y="29071"/>
                      <a:pt x="11751" y="27620"/>
                      <a:pt x="16750" y="27620"/>
                    </a:cubicBezTo>
                    <a:cubicBezTo>
                      <a:pt x="19734" y="27620"/>
                      <a:pt x="23012" y="28137"/>
                      <a:pt x="26573" y="29173"/>
                    </a:cubicBezTo>
                    <a:cubicBezTo>
                      <a:pt x="29651" y="30068"/>
                      <a:pt x="32515" y="30517"/>
                      <a:pt x="35184" y="30517"/>
                    </a:cubicBezTo>
                    <a:cubicBezTo>
                      <a:pt x="39508" y="30517"/>
                      <a:pt x="43323" y="29339"/>
                      <a:pt x="46718" y="26972"/>
                    </a:cubicBezTo>
                    <a:cubicBezTo>
                      <a:pt x="51506" y="23635"/>
                      <a:pt x="54833" y="18369"/>
                      <a:pt x="57768" y="13724"/>
                    </a:cubicBezTo>
                    <a:cubicBezTo>
                      <a:pt x="61428" y="7929"/>
                      <a:pt x="64588" y="2925"/>
                      <a:pt x="69563" y="2545"/>
                    </a:cubicBezTo>
                    <a:cubicBezTo>
                      <a:pt x="69763" y="2530"/>
                      <a:pt x="69963" y="2522"/>
                      <a:pt x="70166" y="2522"/>
                    </a:cubicBezTo>
                    <a:cubicBezTo>
                      <a:pt x="75049" y="2522"/>
                      <a:pt x="81169" y="6936"/>
                      <a:pt x="89348" y="16331"/>
                    </a:cubicBezTo>
                    <a:cubicBezTo>
                      <a:pt x="96448" y="24490"/>
                      <a:pt x="102513" y="28469"/>
                      <a:pt x="107858" y="28469"/>
                    </a:cubicBezTo>
                    <a:cubicBezTo>
                      <a:pt x="108110" y="28469"/>
                      <a:pt x="108360" y="28461"/>
                      <a:pt x="108607" y="28442"/>
                    </a:cubicBezTo>
                    <a:cubicBezTo>
                      <a:pt x="115559" y="27950"/>
                      <a:pt x="120277" y="20661"/>
                      <a:pt x="124839" y="13613"/>
                    </a:cubicBezTo>
                    <a:cubicBezTo>
                      <a:pt x="129210" y="6860"/>
                      <a:pt x="133340" y="481"/>
                      <a:pt x="139156" y="105"/>
                    </a:cubicBezTo>
                    <a:cubicBezTo>
                      <a:pt x="139333" y="95"/>
                      <a:pt x="139510" y="88"/>
                      <a:pt x="139690" y="88"/>
                    </a:cubicBezTo>
                    <a:cubicBezTo>
                      <a:pt x="141400" y="88"/>
                      <a:pt x="143189" y="620"/>
                      <a:pt x="145074" y="1682"/>
                    </a:cubicBezTo>
                    <a:lnTo>
                      <a:pt x="145074" y="1574"/>
                    </a:lnTo>
                    <a:cubicBezTo>
                      <a:pt x="143194" y="523"/>
                      <a:pt x="141406" y="0"/>
                      <a:pt x="13969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4518313" y="4073875"/>
                <a:ext cx="3604525" cy="902875"/>
              </a:xfrm>
              <a:custGeom>
                <a:avLst/>
                <a:gdLst/>
                <a:ahLst/>
                <a:cxnLst/>
                <a:rect l="l" t="t" r="r" b="b"/>
                <a:pathLst>
                  <a:path w="144181" h="36115" extrusionOk="0">
                    <a:moveTo>
                      <a:pt x="139134" y="1"/>
                    </a:moveTo>
                    <a:cubicBezTo>
                      <a:pt x="138967" y="1"/>
                      <a:pt x="138801" y="6"/>
                      <a:pt x="138636" y="16"/>
                    </a:cubicBezTo>
                    <a:cubicBezTo>
                      <a:pt x="132707" y="376"/>
                      <a:pt x="128468" y="6917"/>
                      <a:pt x="123983" y="13846"/>
                    </a:cubicBezTo>
                    <a:cubicBezTo>
                      <a:pt x="119347" y="21003"/>
                      <a:pt x="114555" y="28403"/>
                      <a:pt x="107638" y="28840"/>
                    </a:cubicBezTo>
                    <a:cubicBezTo>
                      <a:pt x="107422" y="28855"/>
                      <a:pt x="107206" y="28862"/>
                      <a:pt x="106986" y="28862"/>
                    </a:cubicBezTo>
                    <a:cubicBezTo>
                      <a:pt x="101719" y="28862"/>
                      <a:pt x="95782" y="24865"/>
                      <a:pt x="88866" y="16672"/>
                    </a:cubicBezTo>
                    <a:cubicBezTo>
                      <a:pt x="80787" y="7104"/>
                      <a:pt x="74727" y="2619"/>
                      <a:pt x="69856" y="2619"/>
                    </a:cubicBezTo>
                    <a:cubicBezTo>
                      <a:pt x="69690" y="2619"/>
                      <a:pt x="69528" y="2624"/>
                      <a:pt x="69364" y="2635"/>
                    </a:cubicBezTo>
                    <a:cubicBezTo>
                      <a:pt x="64419" y="2947"/>
                      <a:pt x="61231" y="7872"/>
                      <a:pt x="57542" y="13574"/>
                    </a:cubicBezTo>
                    <a:cubicBezTo>
                      <a:pt x="54579" y="18149"/>
                      <a:pt x="51222" y="23339"/>
                      <a:pt x="46431" y="26598"/>
                    </a:cubicBezTo>
                    <a:cubicBezTo>
                      <a:pt x="43099" y="28863"/>
                      <a:pt x="39377" y="29992"/>
                      <a:pt x="35180" y="29992"/>
                    </a:cubicBezTo>
                    <a:cubicBezTo>
                      <a:pt x="32456" y="29992"/>
                      <a:pt x="29532" y="29517"/>
                      <a:pt x="26384" y="28569"/>
                    </a:cubicBezTo>
                    <a:cubicBezTo>
                      <a:pt x="22756" y="27475"/>
                      <a:pt x="19417" y="26929"/>
                      <a:pt x="16379" y="26929"/>
                    </a:cubicBezTo>
                    <a:cubicBezTo>
                      <a:pt x="11491" y="26929"/>
                      <a:pt x="7383" y="28342"/>
                      <a:pt x="4102" y="31163"/>
                    </a:cubicBezTo>
                    <a:cubicBezTo>
                      <a:pt x="2551" y="32497"/>
                      <a:pt x="1182" y="34154"/>
                      <a:pt x="1" y="36114"/>
                    </a:cubicBezTo>
                    <a:lnTo>
                      <a:pt x="106" y="36114"/>
                    </a:lnTo>
                    <a:cubicBezTo>
                      <a:pt x="1275" y="34181"/>
                      <a:pt x="2627" y="32547"/>
                      <a:pt x="4162" y="31229"/>
                    </a:cubicBezTo>
                    <a:cubicBezTo>
                      <a:pt x="7426" y="28423"/>
                      <a:pt x="11515" y="27017"/>
                      <a:pt x="16382" y="27017"/>
                    </a:cubicBezTo>
                    <a:cubicBezTo>
                      <a:pt x="19411" y="27017"/>
                      <a:pt x="22741" y="27562"/>
                      <a:pt x="26360" y="28652"/>
                    </a:cubicBezTo>
                    <a:cubicBezTo>
                      <a:pt x="29516" y="29603"/>
                      <a:pt x="32449" y="30080"/>
                      <a:pt x="35182" y="30080"/>
                    </a:cubicBezTo>
                    <a:cubicBezTo>
                      <a:pt x="39397" y="30080"/>
                      <a:pt x="43136" y="28946"/>
                      <a:pt x="46482" y="26670"/>
                    </a:cubicBezTo>
                    <a:cubicBezTo>
                      <a:pt x="51291" y="23399"/>
                      <a:pt x="54652" y="18205"/>
                      <a:pt x="57620" y="13620"/>
                    </a:cubicBezTo>
                    <a:cubicBezTo>
                      <a:pt x="61296" y="7938"/>
                      <a:pt x="64473" y="3032"/>
                      <a:pt x="69371" y="2722"/>
                    </a:cubicBezTo>
                    <a:cubicBezTo>
                      <a:pt x="69532" y="2710"/>
                      <a:pt x="69694" y="2707"/>
                      <a:pt x="69858" y="2707"/>
                    </a:cubicBezTo>
                    <a:cubicBezTo>
                      <a:pt x="74700" y="2707"/>
                      <a:pt x="80741" y="7183"/>
                      <a:pt x="88798" y="16730"/>
                    </a:cubicBezTo>
                    <a:cubicBezTo>
                      <a:pt x="95736" y="24943"/>
                      <a:pt x="101700" y="28950"/>
                      <a:pt x="106991" y="28950"/>
                    </a:cubicBezTo>
                    <a:cubicBezTo>
                      <a:pt x="107210" y="28950"/>
                      <a:pt x="107428" y="28943"/>
                      <a:pt x="107645" y="28930"/>
                    </a:cubicBezTo>
                    <a:cubicBezTo>
                      <a:pt x="114607" y="28489"/>
                      <a:pt x="119412" y="21069"/>
                      <a:pt x="124058" y="13893"/>
                    </a:cubicBezTo>
                    <a:cubicBezTo>
                      <a:pt x="128531" y="6986"/>
                      <a:pt x="132757" y="462"/>
                      <a:pt x="138643" y="104"/>
                    </a:cubicBezTo>
                    <a:cubicBezTo>
                      <a:pt x="138803" y="94"/>
                      <a:pt x="138964" y="89"/>
                      <a:pt x="139126" y="89"/>
                    </a:cubicBezTo>
                    <a:cubicBezTo>
                      <a:pt x="140741" y="89"/>
                      <a:pt x="142422" y="566"/>
                      <a:pt x="144180" y="1515"/>
                    </a:cubicBezTo>
                    <a:lnTo>
                      <a:pt x="144180" y="1414"/>
                    </a:lnTo>
                    <a:cubicBezTo>
                      <a:pt x="142426" y="474"/>
                      <a:pt x="140748" y="1"/>
                      <a:pt x="1391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4540788" y="4099950"/>
                <a:ext cx="3582025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143281" h="35070" extrusionOk="0">
                    <a:moveTo>
                      <a:pt x="138573" y="0"/>
                    </a:moveTo>
                    <a:cubicBezTo>
                      <a:pt x="138420" y="0"/>
                      <a:pt x="138267" y="4"/>
                      <a:pt x="138115" y="13"/>
                    </a:cubicBezTo>
                    <a:cubicBezTo>
                      <a:pt x="132119" y="351"/>
                      <a:pt x="127783" y="7041"/>
                      <a:pt x="123194" y="14125"/>
                    </a:cubicBezTo>
                    <a:cubicBezTo>
                      <a:pt x="118476" y="21408"/>
                      <a:pt x="113594" y="28939"/>
                      <a:pt x="106673" y="29325"/>
                    </a:cubicBezTo>
                    <a:cubicBezTo>
                      <a:pt x="106487" y="29335"/>
                      <a:pt x="106300" y="29341"/>
                      <a:pt x="106115" y="29341"/>
                    </a:cubicBezTo>
                    <a:cubicBezTo>
                      <a:pt x="100898" y="29341"/>
                      <a:pt x="95065" y="25319"/>
                      <a:pt x="88312" y="17070"/>
                    </a:cubicBezTo>
                    <a:cubicBezTo>
                      <a:pt x="80355" y="7353"/>
                      <a:pt x="74376" y="2802"/>
                      <a:pt x="69545" y="2802"/>
                    </a:cubicBezTo>
                    <a:cubicBezTo>
                      <a:pt x="69417" y="2802"/>
                      <a:pt x="69292" y="2805"/>
                      <a:pt x="69165" y="2811"/>
                    </a:cubicBezTo>
                    <a:cubicBezTo>
                      <a:pt x="64296" y="3055"/>
                      <a:pt x="61095" y="7881"/>
                      <a:pt x="57389" y="13470"/>
                    </a:cubicBezTo>
                    <a:cubicBezTo>
                      <a:pt x="54396" y="17985"/>
                      <a:pt x="51002" y="23103"/>
                      <a:pt x="46190" y="26293"/>
                    </a:cubicBezTo>
                    <a:cubicBezTo>
                      <a:pt x="42907" y="28470"/>
                      <a:pt x="39260" y="29555"/>
                      <a:pt x="35169" y="29555"/>
                    </a:cubicBezTo>
                    <a:cubicBezTo>
                      <a:pt x="32382" y="29555"/>
                      <a:pt x="29390" y="29051"/>
                      <a:pt x="26166" y="28046"/>
                    </a:cubicBezTo>
                    <a:cubicBezTo>
                      <a:pt x="22481" y="26897"/>
                      <a:pt x="19091" y="26323"/>
                      <a:pt x="16009" y="26323"/>
                    </a:cubicBezTo>
                    <a:cubicBezTo>
                      <a:pt x="11251" y="26323"/>
                      <a:pt x="7228" y="27691"/>
                      <a:pt x="3987" y="30424"/>
                    </a:cubicBezTo>
                    <a:cubicBezTo>
                      <a:pt x="2495" y="31682"/>
                      <a:pt x="1162" y="33236"/>
                      <a:pt x="1" y="35070"/>
                    </a:cubicBezTo>
                    <a:lnTo>
                      <a:pt x="107" y="35070"/>
                    </a:lnTo>
                    <a:cubicBezTo>
                      <a:pt x="1255" y="33265"/>
                      <a:pt x="2570" y="31733"/>
                      <a:pt x="4043" y="30491"/>
                    </a:cubicBezTo>
                    <a:cubicBezTo>
                      <a:pt x="7267" y="27774"/>
                      <a:pt x="11272" y="26412"/>
                      <a:pt x="16010" y="26412"/>
                    </a:cubicBezTo>
                    <a:cubicBezTo>
                      <a:pt x="19082" y="26412"/>
                      <a:pt x="22463" y="26985"/>
                      <a:pt x="26140" y="28131"/>
                    </a:cubicBezTo>
                    <a:cubicBezTo>
                      <a:pt x="29374" y="29140"/>
                      <a:pt x="32376" y="29645"/>
                      <a:pt x="35172" y="29645"/>
                    </a:cubicBezTo>
                    <a:cubicBezTo>
                      <a:pt x="39279" y="29645"/>
                      <a:pt x="42942" y="28555"/>
                      <a:pt x="46238" y="26368"/>
                    </a:cubicBezTo>
                    <a:cubicBezTo>
                      <a:pt x="51066" y="23164"/>
                      <a:pt x="54464" y="18041"/>
                      <a:pt x="57463" y="13519"/>
                    </a:cubicBezTo>
                    <a:cubicBezTo>
                      <a:pt x="61155" y="7951"/>
                      <a:pt x="64345" y="3141"/>
                      <a:pt x="69169" y="2898"/>
                    </a:cubicBezTo>
                    <a:cubicBezTo>
                      <a:pt x="69293" y="2891"/>
                      <a:pt x="69420" y="2890"/>
                      <a:pt x="69545" y="2890"/>
                    </a:cubicBezTo>
                    <a:cubicBezTo>
                      <a:pt x="74347" y="2890"/>
                      <a:pt x="80305" y="7429"/>
                      <a:pt x="88243" y="17126"/>
                    </a:cubicBezTo>
                    <a:cubicBezTo>
                      <a:pt x="95015" y="25397"/>
                      <a:pt x="100869" y="29428"/>
                      <a:pt x="106115" y="29428"/>
                    </a:cubicBezTo>
                    <a:cubicBezTo>
                      <a:pt x="106303" y="29428"/>
                      <a:pt x="106490" y="29424"/>
                      <a:pt x="106677" y="29413"/>
                    </a:cubicBezTo>
                    <a:cubicBezTo>
                      <a:pt x="113646" y="29024"/>
                      <a:pt x="118539" y="21474"/>
                      <a:pt x="123268" y="14172"/>
                    </a:cubicBezTo>
                    <a:cubicBezTo>
                      <a:pt x="127847" y="7108"/>
                      <a:pt x="132169" y="436"/>
                      <a:pt x="138119" y="99"/>
                    </a:cubicBezTo>
                    <a:cubicBezTo>
                      <a:pt x="138272" y="91"/>
                      <a:pt x="138426" y="86"/>
                      <a:pt x="138580" y="86"/>
                    </a:cubicBezTo>
                    <a:cubicBezTo>
                      <a:pt x="140091" y="86"/>
                      <a:pt x="141655" y="502"/>
                      <a:pt x="143280" y="1342"/>
                    </a:cubicBezTo>
                    <a:lnTo>
                      <a:pt x="143280" y="1250"/>
                    </a:lnTo>
                    <a:cubicBezTo>
                      <a:pt x="141654" y="419"/>
                      <a:pt x="140088" y="0"/>
                      <a:pt x="13857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4563763" y="4126000"/>
                <a:ext cx="35591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4" h="34028" extrusionOk="0">
                    <a:moveTo>
                      <a:pt x="137986" y="1"/>
                    </a:moveTo>
                    <a:cubicBezTo>
                      <a:pt x="137848" y="1"/>
                      <a:pt x="137710" y="4"/>
                      <a:pt x="137573" y="11"/>
                    </a:cubicBezTo>
                    <a:cubicBezTo>
                      <a:pt x="131512" y="327"/>
                      <a:pt x="127079" y="7167"/>
                      <a:pt x="122384" y="14409"/>
                    </a:cubicBezTo>
                    <a:cubicBezTo>
                      <a:pt x="117581" y="21818"/>
                      <a:pt x="112616" y="29480"/>
                      <a:pt x="105690" y="29812"/>
                    </a:cubicBezTo>
                    <a:cubicBezTo>
                      <a:pt x="105534" y="29819"/>
                      <a:pt x="105377" y="29822"/>
                      <a:pt x="105222" y="29822"/>
                    </a:cubicBezTo>
                    <a:cubicBezTo>
                      <a:pt x="100052" y="29822"/>
                      <a:pt x="94328" y="25774"/>
                      <a:pt x="87739" y="17468"/>
                    </a:cubicBezTo>
                    <a:cubicBezTo>
                      <a:pt x="79907" y="7600"/>
                      <a:pt x="74011" y="2984"/>
                      <a:pt x="69216" y="2984"/>
                    </a:cubicBezTo>
                    <a:cubicBezTo>
                      <a:pt x="69123" y="2984"/>
                      <a:pt x="69034" y="2987"/>
                      <a:pt x="68944" y="2990"/>
                    </a:cubicBezTo>
                    <a:cubicBezTo>
                      <a:pt x="64150" y="3168"/>
                      <a:pt x="60935" y="7896"/>
                      <a:pt x="57213" y="13373"/>
                    </a:cubicBezTo>
                    <a:cubicBezTo>
                      <a:pt x="54186" y="17825"/>
                      <a:pt x="50759" y="22869"/>
                      <a:pt x="45926" y="25995"/>
                    </a:cubicBezTo>
                    <a:cubicBezTo>
                      <a:pt x="42693" y="28083"/>
                      <a:pt x="39122" y="29125"/>
                      <a:pt x="35138" y="29125"/>
                    </a:cubicBezTo>
                    <a:cubicBezTo>
                      <a:pt x="32288" y="29125"/>
                      <a:pt x="29227" y="28592"/>
                      <a:pt x="25927" y="27528"/>
                    </a:cubicBezTo>
                    <a:cubicBezTo>
                      <a:pt x="22185" y="26321"/>
                      <a:pt x="18746" y="25718"/>
                      <a:pt x="15621" y="25718"/>
                    </a:cubicBezTo>
                    <a:cubicBezTo>
                      <a:pt x="10989" y="25718"/>
                      <a:pt x="7050" y="27043"/>
                      <a:pt x="3850" y="29690"/>
                    </a:cubicBezTo>
                    <a:cubicBezTo>
                      <a:pt x="2420" y="30870"/>
                      <a:pt x="1137" y="32323"/>
                      <a:pt x="1" y="34028"/>
                    </a:cubicBezTo>
                    <a:lnTo>
                      <a:pt x="109" y="34028"/>
                    </a:lnTo>
                    <a:cubicBezTo>
                      <a:pt x="1231" y="32351"/>
                      <a:pt x="2498" y="30921"/>
                      <a:pt x="3908" y="29757"/>
                    </a:cubicBezTo>
                    <a:cubicBezTo>
                      <a:pt x="7092" y="27126"/>
                      <a:pt x="11012" y="25808"/>
                      <a:pt x="15623" y="25808"/>
                    </a:cubicBezTo>
                    <a:cubicBezTo>
                      <a:pt x="18738" y="25808"/>
                      <a:pt x="22168" y="26409"/>
                      <a:pt x="25900" y="27613"/>
                    </a:cubicBezTo>
                    <a:cubicBezTo>
                      <a:pt x="29210" y="28680"/>
                      <a:pt x="32282" y="29215"/>
                      <a:pt x="35142" y="29215"/>
                    </a:cubicBezTo>
                    <a:cubicBezTo>
                      <a:pt x="39142" y="29215"/>
                      <a:pt x="42729" y="28169"/>
                      <a:pt x="45976" y="26069"/>
                    </a:cubicBezTo>
                    <a:cubicBezTo>
                      <a:pt x="50823" y="22937"/>
                      <a:pt x="54258" y="17882"/>
                      <a:pt x="57289" y="13423"/>
                    </a:cubicBezTo>
                    <a:cubicBezTo>
                      <a:pt x="60997" y="7966"/>
                      <a:pt x="64200" y="3254"/>
                      <a:pt x="68949" y="3080"/>
                    </a:cubicBezTo>
                    <a:cubicBezTo>
                      <a:pt x="69040" y="3076"/>
                      <a:pt x="69129" y="3075"/>
                      <a:pt x="69220" y="3075"/>
                    </a:cubicBezTo>
                    <a:cubicBezTo>
                      <a:pt x="73984" y="3075"/>
                      <a:pt x="79859" y="7679"/>
                      <a:pt x="87671" y="17524"/>
                    </a:cubicBezTo>
                    <a:cubicBezTo>
                      <a:pt x="94279" y="25852"/>
                      <a:pt x="100029" y="29913"/>
                      <a:pt x="105224" y="29913"/>
                    </a:cubicBezTo>
                    <a:cubicBezTo>
                      <a:pt x="105383" y="29913"/>
                      <a:pt x="105541" y="29908"/>
                      <a:pt x="105698" y="29901"/>
                    </a:cubicBezTo>
                    <a:cubicBezTo>
                      <a:pt x="112668" y="29569"/>
                      <a:pt x="117646" y="21887"/>
                      <a:pt x="122462" y="14458"/>
                    </a:cubicBezTo>
                    <a:cubicBezTo>
                      <a:pt x="127143" y="7234"/>
                      <a:pt x="131565" y="414"/>
                      <a:pt x="137580" y="100"/>
                    </a:cubicBezTo>
                    <a:cubicBezTo>
                      <a:pt x="137721" y="93"/>
                      <a:pt x="137862" y="90"/>
                      <a:pt x="138004" y="90"/>
                    </a:cubicBezTo>
                    <a:cubicBezTo>
                      <a:pt x="139414" y="90"/>
                      <a:pt x="140865" y="463"/>
                      <a:pt x="142364" y="1196"/>
                    </a:cubicBezTo>
                    <a:lnTo>
                      <a:pt x="142364" y="1095"/>
                    </a:lnTo>
                    <a:cubicBezTo>
                      <a:pt x="140857" y="364"/>
                      <a:pt x="139402" y="1"/>
                      <a:pt x="13798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1"/>
              <p:cNvSpPr/>
              <p:nvPr/>
            </p:nvSpPr>
            <p:spPr>
              <a:xfrm>
                <a:off x="4586888" y="4152050"/>
                <a:ext cx="353592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141437" h="32986" extrusionOk="0">
                    <a:moveTo>
                      <a:pt x="137416" y="0"/>
                    </a:moveTo>
                    <a:cubicBezTo>
                      <a:pt x="137285" y="0"/>
                      <a:pt x="137153" y="3"/>
                      <a:pt x="137023" y="10"/>
                    </a:cubicBezTo>
                    <a:cubicBezTo>
                      <a:pt x="134272" y="141"/>
                      <a:pt x="131569" y="1689"/>
                      <a:pt x="128758" y="4744"/>
                    </a:cubicBezTo>
                    <a:cubicBezTo>
                      <a:pt x="126253" y="7468"/>
                      <a:pt x="123870" y="11140"/>
                      <a:pt x="121567" y="14693"/>
                    </a:cubicBezTo>
                    <a:cubicBezTo>
                      <a:pt x="116681" y="22228"/>
                      <a:pt x="111628" y="30020"/>
                      <a:pt x="104704" y="30297"/>
                    </a:cubicBezTo>
                    <a:cubicBezTo>
                      <a:pt x="104577" y="30303"/>
                      <a:pt x="104449" y="30305"/>
                      <a:pt x="104321" y="30305"/>
                    </a:cubicBezTo>
                    <a:cubicBezTo>
                      <a:pt x="99202" y="30305"/>
                      <a:pt x="93582" y="26230"/>
                      <a:pt x="87156" y="17869"/>
                    </a:cubicBezTo>
                    <a:cubicBezTo>
                      <a:pt x="79452" y="7845"/>
                      <a:pt x="73640" y="3166"/>
                      <a:pt x="68882" y="3166"/>
                    </a:cubicBezTo>
                    <a:cubicBezTo>
                      <a:pt x="68827" y="3166"/>
                      <a:pt x="68769" y="3166"/>
                      <a:pt x="68713" y="3169"/>
                    </a:cubicBezTo>
                    <a:cubicBezTo>
                      <a:pt x="63991" y="3278"/>
                      <a:pt x="60765" y="7911"/>
                      <a:pt x="57027" y="13277"/>
                    </a:cubicBezTo>
                    <a:cubicBezTo>
                      <a:pt x="53970" y="17667"/>
                      <a:pt x="50504" y="22640"/>
                      <a:pt x="45652" y="25696"/>
                    </a:cubicBezTo>
                    <a:cubicBezTo>
                      <a:pt x="42473" y="27699"/>
                      <a:pt x="38978" y="28698"/>
                      <a:pt x="35100" y="28698"/>
                    </a:cubicBezTo>
                    <a:cubicBezTo>
                      <a:pt x="32185" y="28698"/>
                      <a:pt x="29055" y="28134"/>
                      <a:pt x="25678" y="27009"/>
                    </a:cubicBezTo>
                    <a:cubicBezTo>
                      <a:pt x="21882" y="25744"/>
                      <a:pt x="18394" y="25113"/>
                      <a:pt x="15228" y="25113"/>
                    </a:cubicBezTo>
                    <a:cubicBezTo>
                      <a:pt x="10719" y="25113"/>
                      <a:pt x="6864" y="26394"/>
                      <a:pt x="3705" y="28954"/>
                    </a:cubicBezTo>
                    <a:cubicBezTo>
                      <a:pt x="2342" y="30059"/>
                      <a:pt x="1105" y="31406"/>
                      <a:pt x="1" y="32986"/>
                    </a:cubicBezTo>
                    <a:lnTo>
                      <a:pt x="109" y="32986"/>
                    </a:lnTo>
                    <a:cubicBezTo>
                      <a:pt x="1200" y="31435"/>
                      <a:pt x="2420" y="30110"/>
                      <a:pt x="3762" y="29023"/>
                    </a:cubicBezTo>
                    <a:cubicBezTo>
                      <a:pt x="6907" y="26476"/>
                      <a:pt x="10745" y="25200"/>
                      <a:pt x="15236" y="25200"/>
                    </a:cubicBezTo>
                    <a:cubicBezTo>
                      <a:pt x="18390" y="25200"/>
                      <a:pt x="21867" y="25830"/>
                      <a:pt x="25651" y="27091"/>
                    </a:cubicBezTo>
                    <a:cubicBezTo>
                      <a:pt x="29037" y="28220"/>
                      <a:pt x="32178" y="28785"/>
                      <a:pt x="35102" y="28785"/>
                    </a:cubicBezTo>
                    <a:cubicBezTo>
                      <a:pt x="38996" y="28785"/>
                      <a:pt x="42506" y="27782"/>
                      <a:pt x="45701" y="25771"/>
                    </a:cubicBezTo>
                    <a:cubicBezTo>
                      <a:pt x="50569" y="22704"/>
                      <a:pt x="54041" y="17722"/>
                      <a:pt x="57100" y="13329"/>
                    </a:cubicBezTo>
                    <a:cubicBezTo>
                      <a:pt x="60824" y="7983"/>
                      <a:pt x="64040" y="3369"/>
                      <a:pt x="68715" y="3258"/>
                    </a:cubicBezTo>
                    <a:cubicBezTo>
                      <a:pt x="68771" y="3257"/>
                      <a:pt x="68827" y="3257"/>
                      <a:pt x="68882" y="3257"/>
                    </a:cubicBezTo>
                    <a:cubicBezTo>
                      <a:pt x="73610" y="3257"/>
                      <a:pt x="79402" y="7925"/>
                      <a:pt x="87087" y="17923"/>
                    </a:cubicBezTo>
                    <a:cubicBezTo>
                      <a:pt x="93532" y="26309"/>
                      <a:pt x="99176" y="30394"/>
                      <a:pt x="104322" y="30394"/>
                    </a:cubicBezTo>
                    <a:cubicBezTo>
                      <a:pt x="104452" y="30394"/>
                      <a:pt x="104581" y="30392"/>
                      <a:pt x="104709" y="30387"/>
                    </a:cubicBezTo>
                    <a:cubicBezTo>
                      <a:pt x="111678" y="30109"/>
                      <a:pt x="116745" y="22296"/>
                      <a:pt x="121643" y="14743"/>
                    </a:cubicBezTo>
                    <a:cubicBezTo>
                      <a:pt x="123944" y="11195"/>
                      <a:pt x="126325" y="7524"/>
                      <a:pt x="128825" y="4804"/>
                    </a:cubicBezTo>
                    <a:cubicBezTo>
                      <a:pt x="131618" y="1769"/>
                      <a:pt x="134300" y="230"/>
                      <a:pt x="137028" y="99"/>
                    </a:cubicBezTo>
                    <a:cubicBezTo>
                      <a:pt x="137150" y="94"/>
                      <a:pt x="137273" y="91"/>
                      <a:pt x="137397" y="91"/>
                    </a:cubicBezTo>
                    <a:cubicBezTo>
                      <a:pt x="138710" y="91"/>
                      <a:pt x="140054" y="412"/>
                      <a:pt x="141436" y="1049"/>
                    </a:cubicBezTo>
                    <a:lnTo>
                      <a:pt x="141436" y="947"/>
                    </a:lnTo>
                    <a:cubicBezTo>
                      <a:pt x="140061" y="317"/>
                      <a:pt x="138723" y="0"/>
                      <a:pt x="1374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1"/>
              <p:cNvSpPr/>
              <p:nvPr/>
            </p:nvSpPr>
            <p:spPr>
              <a:xfrm>
                <a:off x="4610513" y="4178075"/>
                <a:ext cx="3512325" cy="798625"/>
              </a:xfrm>
              <a:custGeom>
                <a:avLst/>
                <a:gdLst/>
                <a:ahLst/>
                <a:cxnLst/>
                <a:rect l="l" t="t" r="r" b="b"/>
                <a:pathLst>
                  <a:path w="140493" h="31945" extrusionOk="0">
                    <a:moveTo>
                      <a:pt x="136798" y="0"/>
                    </a:moveTo>
                    <a:cubicBezTo>
                      <a:pt x="136682" y="0"/>
                      <a:pt x="136567" y="3"/>
                      <a:pt x="136452" y="8"/>
                    </a:cubicBezTo>
                    <a:cubicBezTo>
                      <a:pt x="133673" y="129"/>
                      <a:pt x="130932" y="1704"/>
                      <a:pt x="128070" y="4820"/>
                    </a:cubicBezTo>
                    <a:cubicBezTo>
                      <a:pt x="125516" y="7602"/>
                      <a:pt x="123081" y="11353"/>
                      <a:pt x="120730" y="14979"/>
                    </a:cubicBezTo>
                    <a:cubicBezTo>
                      <a:pt x="115760" y="22640"/>
                      <a:pt x="110620" y="30560"/>
                      <a:pt x="103705" y="30782"/>
                    </a:cubicBezTo>
                    <a:cubicBezTo>
                      <a:pt x="103605" y="30787"/>
                      <a:pt x="103505" y="30788"/>
                      <a:pt x="103405" y="30788"/>
                    </a:cubicBezTo>
                    <a:cubicBezTo>
                      <a:pt x="98336" y="30788"/>
                      <a:pt x="92820" y="26689"/>
                      <a:pt x="86556" y="18269"/>
                    </a:cubicBezTo>
                    <a:cubicBezTo>
                      <a:pt x="78983" y="8093"/>
                      <a:pt x="73254" y="3349"/>
                      <a:pt x="68532" y="3349"/>
                    </a:cubicBezTo>
                    <a:lnTo>
                      <a:pt x="68465" y="3349"/>
                    </a:lnTo>
                    <a:cubicBezTo>
                      <a:pt x="63816" y="3394"/>
                      <a:pt x="60577" y="7932"/>
                      <a:pt x="56824" y="13187"/>
                    </a:cubicBezTo>
                    <a:cubicBezTo>
                      <a:pt x="53736" y="17512"/>
                      <a:pt x="50235" y="22414"/>
                      <a:pt x="45362" y="25400"/>
                    </a:cubicBezTo>
                    <a:cubicBezTo>
                      <a:pt x="42234" y="27318"/>
                      <a:pt x="38815" y="28275"/>
                      <a:pt x="35040" y="28275"/>
                    </a:cubicBezTo>
                    <a:cubicBezTo>
                      <a:pt x="32063" y="28275"/>
                      <a:pt x="28865" y="27680"/>
                      <a:pt x="25412" y="26492"/>
                    </a:cubicBezTo>
                    <a:cubicBezTo>
                      <a:pt x="21565" y="25167"/>
                      <a:pt x="18031" y="24505"/>
                      <a:pt x="14825" y="24505"/>
                    </a:cubicBezTo>
                    <a:cubicBezTo>
                      <a:pt x="10437" y="24505"/>
                      <a:pt x="6663" y="25745"/>
                      <a:pt x="3545" y="28222"/>
                    </a:cubicBezTo>
                    <a:cubicBezTo>
                      <a:pt x="2252" y="29249"/>
                      <a:pt x="1071" y="30493"/>
                      <a:pt x="1" y="31945"/>
                    </a:cubicBezTo>
                    <a:lnTo>
                      <a:pt x="112" y="31945"/>
                    </a:lnTo>
                    <a:cubicBezTo>
                      <a:pt x="1166" y="30522"/>
                      <a:pt x="2330" y="29301"/>
                      <a:pt x="3598" y="28291"/>
                    </a:cubicBezTo>
                    <a:cubicBezTo>
                      <a:pt x="6702" y="25828"/>
                      <a:pt x="10458" y="24594"/>
                      <a:pt x="14828" y="24594"/>
                    </a:cubicBezTo>
                    <a:cubicBezTo>
                      <a:pt x="18023" y="24594"/>
                      <a:pt x="21546" y="25253"/>
                      <a:pt x="25382" y="26574"/>
                    </a:cubicBezTo>
                    <a:cubicBezTo>
                      <a:pt x="28844" y="27765"/>
                      <a:pt x="32052" y="28362"/>
                      <a:pt x="35039" y="28362"/>
                    </a:cubicBezTo>
                    <a:cubicBezTo>
                      <a:pt x="38830" y="28362"/>
                      <a:pt x="42264" y="27400"/>
                      <a:pt x="45406" y="25474"/>
                    </a:cubicBezTo>
                    <a:cubicBezTo>
                      <a:pt x="50294" y="22476"/>
                      <a:pt x="53802" y="17568"/>
                      <a:pt x="56895" y="13235"/>
                    </a:cubicBezTo>
                    <a:cubicBezTo>
                      <a:pt x="60631" y="7999"/>
                      <a:pt x="63862" y="3480"/>
                      <a:pt x="68465" y="3434"/>
                    </a:cubicBezTo>
                    <a:lnTo>
                      <a:pt x="68532" y="3434"/>
                    </a:lnTo>
                    <a:cubicBezTo>
                      <a:pt x="73223" y="3434"/>
                      <a:pt x="78931" y="8169"/>
                      <a:pt x="86484" y="18319"/>
                    </a:cubicBezTo>
                    <a:cubicBezTo>
                      <a:pt x="92767" y="26762"/>
                      <a:pt x="98306" y="30875"/>
                      <a:pt x="103405" y="30875"/>
                    </a:cubicBezTo>
                    <a:cubicBezTo>
                      <a:pt x="103505" y="30875"/>
                      <a:pt x="103608" y="30873"/>
                      <a:pt x="103708" y="30869"/>
                    </a:cubicBezTo>
                    <a:cubicBezTo>
                      <a:pt x="110671" y="30646"/>
                      <a:pt x="115823" y="22705"/>
                      <a:pt x="120804" y="15025"/>
                    </a:cubicBezTo>
                    <a:cubicBezTo>
                      <a:pt x="123156" y="11401"/>
                      <a:pt x="125587" y="7654"/>
                      <a:pt x="128137" y="4878"/>
                    </a:cubicBezTo>
                    <a:cubicBezTo>
                      <a:pt x="130984" y="1778"/>
                      <a:pt x="133705" y="215"/>
                      <a:pt x="136458" y="95"/>
                    </a:cubicBezTo>
                    <a:cubicBezTo>
                      <a:pt x="136573" y="90"/>
                      <a:pt x="136688" y="88"/>
                      <a:pt x="136803" y="88"/>
                    </a:cubicBezTo>
                    <a:cubicBezTo>
                      <a:pt x="138008" y="88"/>
                      <a:pt x="139235" y="362"/>
                      <a:pt x="140492" y="902"/>
                    </a:cubicBezTo>
                    <a:lnTo>
                      <a:pt x="140492" y="805"/>
                    </a:lnTo>
                    <a:cubicBezTo>
                      <a:pt x="139236" y="269"/>
                      <a:pt x="138007" y="0"/>
                      <a:pt x="13679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4634513" y="4292200"/>
                <a:ext cx="2496375" cy="684475"/>
              </a:xfrm>
              <a:custGeom>
                <a:avLst/>
                <a:gdLst/>
                <a:ahLst/>
                <a:cxnLst/>
                <a:rect l="l" t="t" r="r" b="b"/>
                <a:pathLst>
                  <a:path w="99855" h="27379" extrusionOk="0">
                    <a:moveTo>
                      <a:pt x="68168" y="1"/>
                    </a:moveTo>
                    <a:cubicBezTo>
                      <a:pt x="63608" y="1"/>
                      <a:pt x="60360" y="4437"/>
                      <a:pt x="56602" y="9569"/>
                    </a:cubicBezTo>
                    <a:cubicBezTo>
                      <a:pt x="53482" y="13830"/>
                      <a:pt x="49945" y="18659"/>
                      <a:pt x="45053" y="21577"/>
                    </a:cubicBezTo>
                    <a:cubicBezTo>
                      <a:pt x="41978" y="23411"/>
                      <a:pt x="38633" y="24327"/>
                      <a:pt x="34960" y="24327"/>
                    </a:cubicBezTo>
                    <a:cubicBezTo>
                      <a:pt x="31920" y="24327"/>
                      <a:pt x="28656" y="23700"/>
                      <a:pt x="25131" y="22448"/>
                    </a:cubicBezTo>
                    <a:cubicBezTo>
                      <a:pt x="21233" y="21063"/>
                      <a:pt x="17654" y="20371"/>
                      <a:pt x="14409" y="20371"/>
                    </a:cubicBezTo>
                    <a:cubicBezTo>
                      <a:pt x="10137" y="20371"/>
                      <a:pt x="6445" y="21570"/>
                      <a:pt x="3369" y="23965"/>
                    </a:cubicBezTo>
                    <a:cubicBezTo>
                      <a:pt x="2151" y="24913"/>
                      <a:pt x="1027" y="26055"/>
                      <a:pt x="0" y="27378"/>
                    </a:cubicBezTo>
                    <a:lnTo>
                      <a:pt x="112" y="27378"/>
                    </a:lnTo>
                    <a:cubicBezTo>
                      <a:pt x="1122" y="26084"/>
                      <a:pt x="2227" y="24965"/>
                      <a:pt x="3422" y="24035"/>
                    </a:cubicBezTo>
                    <a:cubicBezTo>
                      <a:pt x="6483" y="21653"/>
                      <a:pt x="10158" y="20460"/>
                      <a:pt x="14411" y="20460"/>
                    </a:cubicBezTo>
                    <a:cubicBezTo>
                      <a:pt x="17645" y="20460"/>
                      <a:pt x="21213" y="21150"/>
                      <a:pt x="25099" y="22531"/>
                    </a:cubicBezTo>
                    <a:cubicBezTo>
                      <a:pt x="28636" y="23786"/>
                      <a:pt x="31912" y="24415"/>
                      <a:pt x="34962" y="24415"/>
                    </a:cubicBezTo>
                    <a:cubicBezTo>
                      <a:pt x="38651" y="24415"/>
                      <a:pt x="42009" y="23496"/>
                      <a:pt x="45098" y="21654"/>
                    </a:cubicBezTo>
                    <a:cubicBezTo>
                      <a:pt x="50004" y="18727"/>
                      <a:pt x="53548" y="13889"/>
                      <a:pt x="56674" y="9622"/>
                    </a:cubicBezTo>
                    <a:cubicBezTo>
                      <a:pt x="60418" y="4506"/>
                      <a:pt x="63653" y="89"/>
                      <a:pt x="68168" y="89"/>
                    </a:cubicBezTo>
                    <a:lnTo>
                      <a:pt x="68195" y="89"/>
                    </a:lnTo>
                    <a:cubicBezTo>
                      <a:pt x="72844" y="106"/>
                      <a:pt x="78460" y="4907"/>
                      <a:pt x="85866" y="15195"/>
                    </a:cubicBezTo>
                    <a:cubicBezTo>
                      <a:pt x="90816" y="22071"/>
                      <a:pt x="95318" y="26091"/>
                      <a:pt x="99529" y="27378"/>
                    </a:cubicBezTo>
                    <a:lnTo>
                      <a:pt x="99854" y="27378"/>
                    </a:lnTo>
                    <a:cubicBezTo>
                      <a:pt x="95578" y="26203"/>
                      <a:pt x="90997" y="22169"/>
                      <a:pt x="85940" y="15145"/>
                    </a:cubicBezTo>
                    <a:cubicBezTo>
                      <a:pt x="78517" y="4832"/>
                      <a:pt x="72878" y="21"/>
                      <a:pt x="6819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7259938" y="4204100"/>
                <a:ext cx="862900" cy="772600"/>
              </a:xfrm>
              <a:custGeom>
                <a:avLst/>
                <a:gdLst/>
                <a:ahLst/>
                <a:cxnLst/>
                <a:rect l="l" t="t" r="r" b="b"/>
                <a:pathLst>
                  <a:path w="34516" h="30904" extrusionOk="0">
                    <a:moveTo>
                      <a:pt x="31168" y="1"/>
                    </a:moveTo>
                    <a:cubicBezTo>
                      <a:pt x="31062" y="1"/>
                      <a:pt x="30956" y="2"/>
                      <a:pt x="30849" y="7"/>
                    </a:cubicBezTo>
                    <a:cubicBezTo>
                      <a:pt x="28044" y="116"/>
                      <a:pt x="25264" y="1715"/>
                      <a:pt x="22347" y="4898"/>
                    </a:cubicBezTo>
                    <a:cubicBezTo>
                      <a:pt x="19748" y="7735"/>
                      <a:pt x="17261" y="11565"/>
                      <a:pt x="14859" y="15267"/>
                    </a:cubicBezTo>
                    <a:cubicBezTo>
                      <a:pt x="10389" y="22153"/>
                      <a:pt x="5785" y="29242"/>
                      <a:pt x="1" y="30904"/>
                    </a:cubicBezTo>
                    <a:lnTo>
                      <a:pt x="313" y="30904"/>
                    </a:lnTo>
                    <a:cubicBezTo>
                      <a:pt x="5993" y="29086"/>
                      <a:pt x="10530" y="22101"/>
                      <a:pt x="14934" y="15315"/>
                    </a:cubicBezTo>
                    <a:cubicBezTo>
                      <a:pt x="17336" y="11615"/>
                      <a:pt x="19820" y="7789"/>
                      <a:pt x="22413" y="4957"/>
                    </a:cubicBezTo>
                    <a:cubicBezTo>
                      <a:pt x="25312" y="1794"/>
                      <a:pt x="28073" y="204"/>
                      <a:pt x="30853" y="94"/>
                    </a:cubicBezTo>
                    <a:cubicBezTo>
                      <a:pt x="30957" y="90"/>
                      <a:pt x="31062" y="89"/>
                      <a:pt x="31168" y="89"/>
                    </a:cubicBezTo>
                    <a:cubicBezTo>
                      <a:pt x="32264" y="89"/>
                      <a:pt x="33379" y="323"/>
                      <a:pt x="34515" y="776"/>
                    </a:cubicBezTo>
                    <a:lnTo>
                      <a:pt x="34515" y="680"/>
                    </a:lnTo>
                    <a:cubicBezTo>
                      <a:pt x="33381" y="231"/>
                      <a:pt x="32266" y="1"/>
                      <a:pt x="3116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7339813" y="4230075"/>
                <a:ext cx="783000" cy="746625"/>
              </a:xfrm>
              <a:custGeom>
                <a:avLst/>
                <a:gdLst/>
                <a:ahLst/>
                <a:cxnLst/>
                <a:rect l="l" t="t" r="r" b="b"/>
                <a:pathLst>
                  <a:path w="31320" h="29865" extrusionOk="0">
                    <a:moveTo>
                      <a:pt x="28306" y="0"/>
                    </a:moveTo>
                    <a:cubicBezTo>
                      <a:pt x="28214" y="0"/>
                      <a:pt x="28120" y="2"/>
                      <a:pt x="28027" y="6"/>
                    </a:cubicBezTo>
                    <a:cubicBezTo>
                      <a:pt x="25197" y="105"/>
                      <a:pt x="22375" y="1731"/>
                      <a:pt x="19408" y="4977"/>
                    </a:cubicBezTo>
                    <a:cubicBezTo>
                      <a:pt x="16759" y="7872"/>
                      <a:pt x="14223" y="11779"/>
                      <a:pt x="11768" y="15559"/>
                    </a:cubicBezTo>
                    <a:cubicBezTo>
                      <a:pt x="8106" y="21200"/>
                      <a:pt x="4353" y="26975"/>
                      <a:pt x="1" y="29865"/>
                    </a:cubicBezTo>
                    <a:lnTo>
                      <a:pt x="159" y="29865"/>
                    </a:lnTo>
                    <a:cubicBezTo>
                      <a:pt x="4480" y="26940"/>
                      <a:pt x="8205" y="21207"/>
                      <a:pt x="11844" y="15606"/>
                    </a:cubicBezTo>
                    <a:cubicBezTo>
                      <a:pt x="14296" y="11831"/>
                      <a:pt x="16831" y="7926"/>
                      <a:pt x="19473" y="5037"/>
                    </a:cubicBezTo>
                    <a:cubicBezTo>
                      <a:pt x="22424" y="1810"/>
                      <a:pt x="25223" y="193"/>
                      <a:pt x="28028" y="94"/>
                    </a:cubicBezTo>
                    <a:cubicBezTo>
                      <a:pt x="28120" y="91"/>
                      <a:pt x="28214" y="90"/>
                      <a:pt x="28306" y="90"/>
                    </a:cubicBezTo>
                    <a:cubicBezTo>
                      <a:pt x="29298" y="90"/>
                      <a:pt x="30301" y="274"/>
                      <a:pt x="31319" y="648"/>
                    </a:cubicBezTo>
                    <a:lnTo>
                      <a:pt x="31319" y="553"/>
                    </a:lnTo>
                    <a:cubicBezTo>
                      <a:pt x="30301" y="184"/>
                      <a:pt x="29298" y="0"/>
                      <a:pt x="283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4658888" y="4322675"/>
                <a:ext cx="2389300" cy="654075"/>
              </a:xfrm>
              <a:custGeom>
                <a:avLst/>
                <a:gdLst/>
                <a:ahLst/>
                <a:cxnLst/>
                <a:rect l="l" t="t" r="r" b="b"/>
                <a:pathLst>
                  <a:path w="95572" h="26163" extrusionOk="0">
                    <a:moveTo>
                      <a:pt x="67790" y="0"/>
                    </a:moveTo>
                    <a:cubicBezTo>
                      <a:pt x="63352" y="0"/>
                      <a:pt x="60110" y="4315"/>
                      <a:pt x="56365" y="9305"/>
                    </a:cubicBezTo>
                    <a:cubicBezTo>
                      <a:pt x="53213" y="13500"/>
                      <a:pt x="49643" y="18258"/>
                      <a:pt x="44730" y="21106"/>
                    </a:cubicBezTo>
                    <a:cubicBezTo>
                      <a:pt x="41709" y="22857"/>
                      <a:pt x="38441" y="23732"/>
                      <a:pt x="34868" y="23732"/>
                    </a:cubicBezTo>
                    <a:cubicBezTo>
                      <a:pt x="31766" y="23732"/>
                      <a:pt x="28433" y="23072"/>
                      <a:pt x="24835" y="21754"/>
                    </a:cubicBezTo>
                    <a:cubicBezTo>
                      <a:pt x="20890" y="20308"/>
                      <a:pt x="17267" y="19585"/>
                      <a:pt x="13983" y="19585"/>
                    </a:cubicBezTo>
                    <a:cubicBezTo>
                      <a:pt x="9825" y="19585"/>
                      <a:pt x="6212" y="20744"/>
                      <a:pt x="3176" y="23058"/>
                    </a:cubicBezTo>
                    <a:cubicBezTo>
                      <a:pt x="2037" y="23927"/>
                      <a:pt x="978" y="24964"/>
                      <a:pt x="0" y="26161"/>
                    </a:cubicBezTo>
                    <a:lnTo>
                      <a:pt x="117" y="26161"/>
                    </a:lnTo>
                    <a:cubicBezTo>
                      <a:pt x="1076" y="24993"/>
                      <a:pt x="2115" y="23980"/>
                      <a:pt x="3231" y="23129"/>
                    </a:cubicBezTo>
                    <a:cubicBezTo>
                      <a:pt x="6249" y="20826"/>
                      <a:pt x="9846" y="19674"/>
                      <a:pt x="13986" y="19674"/>
                    </a:cubicBezTo>
                    <a:cubicBezTo>
                      <a:pt x="17259" y="19674"/>
                      <a:pt x="20871" y="20394"/>
                      <a:pt x="24805" y="21836"/>
                    </a:cubicBezTo>
                    <a:cubicBezTo>
                      <a:pt x="28414" y="23159"/>
                      <a:pt x="31757" y="23821"/>
                      <a:pt x="34870" y="23821"/>
                    </a:cubicBezTo>
                    <a:cubicBezTo>
                      <a:pt x="38458" y="23821"/>
                      <a:pt x="41741" y="22942"/>
                      <a:pt x="44776" y="21184"/>
                    </a:cubicBezTo>
                    <a:cubicBezTo>
                      <a:pt x="49704" y="18327"/>
                      <a:pt x="53280" y="13562"/>
                      <a:pt x="56437" y="9358"/>
                    </a:cubicBezTo>
                    <a:cubicBezTo>
                      <a:pt x="60169" y="4388"/>
                      <a:pt x="63397" y="91"/>
                      <a:pt x="67791" y="91"/>
                    </a:cubicBezTo>
                    <a:cubicBezTo>
                      <a:pt x="67830" y="91"/>
                      <a:pt x="67872" y="91"/>
                      <a:pt x="67913" y="92"/>
                    </a:cubicBezTo>
                    <a:cubicBezTo>
                      <a:pt x="72510" y="176"/>
                      <a:pt x="78016" y="5046"/>
                      <a:pt x="85237" y="15419"/>
                    </a:cubicBezTo>
                    <a:cubicBezTo>
                      <a:pt x="88833" y="20584"/>
                      <a:pt x="92198" y="24147"/>
                      <a:pt x="95401" y="26162"/>
                    </a:cubicBezTo>
                    <a:lnTo>
                      <a:pt x="95571" y="26162"/>
                    </a:lnTo>
                    <a:cubicBezTo>
                      <a:pt x="92344" y="24169"/>
                      <a:pt x="88946" y="20589"/>
                      <a:pt x="85310" y="15367"/>
                    </a:cubicBezTo>
                    <a:cubicBezTo>
                      <a:pt x="78069" y="4968"/>
                      <a:pt x="72543" y="85"/>
                      <a:pt x="67913" y="2"/>
                    </a:cubicBezTo>
                    <a:cubicBezTo>
                      <a:pt x="67872" y="2"/>
                      <a:pt x="67830" y="0"/>
                      <a:pt x="6779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7388113" y="4256075"/>
                <a:ext cx="734650" cy="72062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8825" extrusionOk="0">
                    <a:moveTo>
                      <a:pt x="26706" y="0"/>
                    </a:moveTo>
                    <a:cubicBezTo>
                      <a:pt x="26627" y="0"/>
                      <a:pt x="26546" y="2"/>
                      <a:pt x="26466" y="3"/>
                    </a:cubicBezTo>
                    <a:cubicBezTo>
                      <a:pt x="23611" y="89"/>
                      <a:pt x="20753" y="1742"/>
                      <a:pt x="17729" y="5055"/>
                    </a:cubicBezTo>
                    <a:cubicBezTo>
                      <a:pt x="15034" y="8006"/>
                      <a:pt x="12445" y="11992"/>
                      <a:pt x="9941" y="15849"/>
                    </a:cubicBezTo>
                    <a:cubicBezTo>
                      <a:pt x="6786" y="20701"/>
                      <a:pt x="3570" y="25652"/>
                      <a:pt x="0" y="28825"/>
                    </a:cubicBezTo>
                    <a:lnTo>
                      <a:pt x="134" y="28825"/>
                    </a:lnTo>
                    <a:cubicBezTo>
                      <a:pt x="3684" y="25640"/>
                      <a:pt x="6880" y="20721"/>
                      <a:pt x="10014" y="15897"/>
                    </a:cubicBezTo>
                    <a:cubicBezTo>
                      <a:pt x="12517" y="12045"/>
                      <a:pt x="15104" y="8061"/>
                      <a:pt x="17794" y="5115"/>
                    </a:cubicBezTo>
                    <a:cubicBezTo>
                      <a:pt x="20800" y="1821"/>
                      <a:pt x="23637" y="180"/>
                      <a:pt x="26466" y="94"/>
                    </a:cubicBezTo>
                    <a:cubicBezTo>
                      <a:pt x="26546" y="92"/>
                      <a:pt x="26625" y="89"/>
                      <a:pt x="26706" y="89"/>
                    </a:cubicBezTo>
                    <a:cubicBezTo>
                      <a:pt x="27591" y="89"/>
                      <a:pt x="28484" y="246"/>
                      <a:pt x="29386" y="544"/>
                    </a:cubicBezTo>
                    <a:lnTo>
                      <a:pt x="29386" y="450"/>
                    </a:lnTo>
                    <a:cubicBezTo>
                      <a:pt x="28484" y="154"/>
                      <a:pt x="27591" y="0"/>
                      <a:pt x="267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4683888" y="4353125"/>
                <a:ext cx="2315575" cy="623625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24945" extrusionOk="0">
                    <a:moveTo>
                      <a:pt x="67389" y="0"/>
                    </a:moveTo>
                    <a:cubicBezTo>
                      <a:pt x="63067" y="0"/>
                      <a:pt x="59837" y="4196"/>
                      <a:pt x="56104" y="9043"/>
                    </a:cubicBezTo>
                    <a:cubicBezTo>
                      <a:pt x="52922" y="13174"/>
                      <a:pt x="49315" y="17859"/>
                      <a:pt x="44383" y="20636"/>
                    </a:cubicBezTo>
                    <a:cubicBezTo>
                      <a:pt x="41418" y="22306"/>
                      <a:pt x="38226" y="23141"/>
                      <a:pt x="34754" y="23141"/>
                    </a:cubicBezTo>
                    <a:cubicBezTo>
                      <a:pt x="31587" y="23141"/>
                      <a:pt x="28188" y="22446"/>
                      <a:pt x="24515" y="21059"/>
                    </a:cubicBezTo>
                    <a:cubicBezTo>
                      <a:pt x="20525" y="19551"/>
                      <a:pt x="16860" y="18798"/>
                      <a:pt x="13540" y="18798"/>
                    </a:cubicBezTo>
                    <a:cubicBezTo>
                      <a:pt x="9492" y="18798"/>
                      <a:pt x="5955" y="19917"/>
                      <a:pt x="2964" y="22154"/>
                    </a:cubicBezTo>
                    <a:cubicBezTo>
                      <a:pt x="1909" y="22943"/>
                      <a:pt x="921" y="23875"/>
                      <a:pt x="0" y="24944"/>
                    </a:cubicBezTo>
                    <a:lnTo>
                      <a:pt x="117" y="24944"/>
                    </a:lnTo>
                    <a:cubicBezTo>
                      <a:pt x="1020" y="23906"/>
                      <a:pt x="1986" y="22995"/>
                      <a:pt x="3019" y="22226"/>
                    </a:cubicBezTo>
                    <a:cubicBezTo>
                      <a:pt x="5994" y="20001"/>
                      <a:pt x="9513" y="18888"/>
                      <a:pt x="13541" y="18888"/>
                    </a:cubicBezTo>
                    <a:cubicBezTo>
                      <a:pt x="16851" y="18888"/>
                      <a:pt x="20504" y="19639"/>
                      <a:pt x="24484" y="21143"/>
                    </a:cubicBezTo>
                    <a:cubicBezTo>
                      <a:pt x="28166" y="22534"/>
                      <a:pt x="31577" y="23230"/>
                      <a:pt x="34754" y="23230"/>
                    </a:cubicBezTo>
                    <a:cubicBezTo>
                      <a:pt x="38241" y="23230"/>
                      <a:pt x="41448" y="22392"/>
                      <a:pt x="44428" y="20714"/>
                    </a:cubicBezTo>
                    <a:cubicBezTo>
                      <a:pt x="49377" y="17926"/>
                      <a:pt x="52989" y="13236"/>
                      <a:pt x="56176" y="9096"/>
                    </a:cubicBezTo>
                    <a:cubicBezTo>
                      <a:pt x="59894" y="4269"/>
                      <a:pt x="63115" y="90"/>
                      <a:pt x="67391" y="90"/>
                    </a:cubicBezTo>
                    <a:cubicBezTo>
                      <a:pt x="67461" y="90"/>
                      <a:pt x="67532" y="91"/>
                      <a:pt x="67604" y="92"/>
                    </a:cubicBezTo>
                    <a:cubicBezTo>
                      <a:pt x="72149" y="239"/>
                      <a:pt x="77543" y="5180"/>
                      <a:pt x="84582" y="15641"/>
                    </a:cubicBezTo>
                    <a:cubicBezTo>
                      <a:pt x="87332" y="19732"/>
                      <a:pt x="89955" y="22823"/>
                      <a:pt x="92481" y="24944"/>
                    </a:cubicBezTo>
                    <a:lnTo>
                      <a:pt x="92622" y="24944"/>
                    </a:lnTo>
                    <a:cubicBezTo>
                      <a:pt x="90076" y="22827"/>
                      <a:pt x="87433" y="19720"/>
                      <a:pt x="84655" y="15592"/>
                    </a:cubicBezTo>
                    <a:cubicBezTo>
                      <a:pt x="77600" y="5102"/>
                      <a:pt x="72182" y="149"/>
                      <a:pt x="67605" y="3"/>
                    </a:cubicBezTo>
                    <a:cubicBezTo>
                      <a:pt x="67533" y="2"/>
                      <a:pt x="67461" y="0"/>
                      <a:pt x="6738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709163" y="4383400"/>
                <a:ext cx="2253675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90147" h="23734" extrusionOk="0">
                    <a:moveTo>
                      <a:pt x="66981" y="0"/>
                    </a:moveTo>
                    <a:cubicBezTo>
                      <a:pt x="62772" y="0"/>
                      <a:pt x="59549" y="4080"/>
                      <a:pt x="55831" y="8787"/>
                    </a:cubicBezTo>
                    <a:cubicBezTo>
                      <a:pt x="52618" y="12853"/>
                      <a:pt x="48974" y="17463"/>
                      <a:pt x="44024" y="20172"/>
                    </a:cubicBezTo>
                    <a:cubicBezTo>
                      <a:pt x="41113" y="21762"/>
                      <a:pt x="37996" y="22557"/>
                      <a:pt x="34622" y="22557"/>
                    </a:cubicBezTo>
                    <a:cubicBezTo>
                      <a:pt x="31392" y="22557"/>
                      <a:pt x="27927" y="21829"/>
                      <a:pt x="24183" y="20372"/>
                    </a:cubicBezTo>
                    <a:cubicBezTo>
                      <a:pt x="20148" y="18800"/>
                      <a:pt x="16442" y="18015"/>
                      <a:pt x="13085" y="18015"/>
                    </a:cubicBezTo>
                    <a:cubicBezTo>
                      <a:pt x="9146" y="18015"/>
                      <a:pt x="5686" y="19096"/>
                      <a:pt x="2739" y="21256"/>
                    </a:cubicBezTo>
                    <a:cubicBezTo>
                      <a:pt x="1772" y="21964"/>
                      <a:pt x="859" y="22791"/>
                      <a:pt x="0" y="23733"/>
                    </a:cubicBezTo>
                    <a:lnTo>
                      <a:pt x="122" y="23733"/>
                    </a:lnTo>
                    <a:cubicBezTo>
                      <a:pt x="961" y="22821"/>
                      <a:pt x="1851" y="22016"/>
                      <a:pt x="2793" y="21328"/>
                    </a:cubicBezTo>
                    <a:cubicBezTo>
                      <a:pt x="5725" y="19180"/>
                      <a:pt x="9168" y="18105"/>
                      <a:pt x="13089" y="18105"/>
                    </a:cubicBezTo>
                    <a:cubicBezTo>
                      <a:pt x="16435" y="18105"/>
                      <a:pt x="20130" y="18888"/>
                      <a:pt x="24153" y="20454"/>
                    </a:cubicBezTo>
                    <a:cubicBezTo>
                      <a:pt x="28091" y="21987"/>
                      <a:pt x="31547" y="22641"/>
                      <a:pt x="34617" y="22641"/>
                    </a:cubicBezTo>
                    <a:cubicBezTo>
                      <a:pt x="44997" y="22640"/>
                      <a:pt x="50920" y="15148"/>
                      <a:pt x="55900" y="8845"/>
                    </a:cubicBezTo>
                    <a:cubicBezTo>
                      <a:pt x="59604" y="4156"/>
                      <a:pt x="62816" y="93"/>
                      <a:pt x="66982" y="93"/>
                    </a:cubicBezTo>
                    <a:cubicBezTo>
                      <a:pt x="67082" y="93"/>
                      <a:pt x="67182" y="94"/>
                      <a:pt x="67282" y="100"/>
                    </a:cubicBezTo>
                    <a:cubicBezTo>
                      <a:pt x="71774" y="308"/>
                      <a:pt x="77059" y="5319"/>
                      <a:pt x="83913" y="15871"/>
                    </a:cubicBezTo>
                    <a:cubicBezTo>
                      <a:pt x="86017" y="19109"/>
                      <a:pt x="88048" y="21725"/>
                      <a:pt x="90023" y="23733"/>
                    </a:cubicBezTo>
                    <a:lnTo>
                      <a:pt x="90147" y="23733"/>
                    </a:lnTo>
                    <a:cubicBezTo>
                      <a:pt x="88159" y="21721"/>
                      <a:pt x="86111" y="19089"/>
                      <a:pt x="83988" y="15822"/>
                    </a:cubicBezTo>
                    <a:cubicBezTo>
                      <a:pt x="77118" y="5243"/>
                      <a:pt x="71811" y="218"/>
                      <a:pt x="67284" y="8"/>
                    </a:cubicBezTo>
                    <a:cubicBezTo>
                      <a:pt x="67182" y="2"/>
                      <a:pt x="67082" y="0"/>
                      <a:pt x="6698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7426438" y="4282100"/>
                <a:ext cx="696325" cy="694650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27786" extrusionOk="0">
                    <a:moveTo>
                      <a:pt x="25412" y="0"/>
                    </a:moveTo>
                    <a:cubicBezTo>
                      <a:pt x="25375" y="0"/>
                      <a:pt x="25338" y="1"/>
                      <a:pt x="25301" y="2"/>
                    </a:cubicBezTo>
                    <a:cubicBezTo>
                      <a:pt x="22423" y="77"/>
                      <a:pt x="19527" y="1755"/>
                      <a:pt x="16449" y="5133"/>
                    </a:cubicBezTo>
                    <a:cubicBezTo>
                      <a:pt x="13708" y="8143"/>
                      <a:pt x="11064" y="12209"/>
                      <a:pt x="8510" y="16142"/>
                    </a:cubicBezTo>
                    <a:cubicBezTo>
                      <a:pt x="5775" y="20349"/>
                      <a:pt x="2994" y="24626"/>
                      <a:pt x="1" y="27785"/>
                    </a:cubicBezTo>
                    <a:lnTo>
                      <a:pt x="123" y="27785"/>
                    </a:lnTo>
                    <a:cubicBezTo>
                      <a:pt x="3100" y="24626"/>
                      <a:pt x="5868" y="20373"/>
                      <a:pt x="8583" y="16192"/>
                    </a:cubicBezTo>
                    <a:cubicBezTo>
                      <a:pt x="11136" y="12262"/>
                      <a:pt x="13778" y="8199"/>
                      <a:pt x="16514" y="5194"/>
                    </a:cubicBezTo>
                    <a:cubicBezTo>
                      <a:pt x="19575" y="1836"/>
                      <a:pt x="22447" y="167"/>
                      <a:pt x="25301" y="93"/>
                    </a:cubicBezTo>
                    <a:cubicBezTo>
                      <a:pt x="25369" y="91"/>
                      <a:pt x="25436" y="91"/>
                      <a:pt x="25504" y="91"/>
                    </a:cubicBezTo>
                    <a:cubicBezTo>
                      <a:pt x="26281" y="91"/>
                      <a:pt x="27063" y="212"/>
                      <a:pt x="27853" y="445"/>
                    </a:cubicBezTo>
                    <a:lnTo>
                      <a:pt x="27853" y="352"/>
                    </a:lnTo>
                    <a:cubicBezTo>
                      <a:pt x="27064" y="121"/>
                      <a:pt x="26282" y="4"/>
                      <a:pt x="25504" y="4"/>
                    </a:cubicBezTo>
                    <a:cubicBezTo>
                      <a:pt x="25474" y="1"/>
                      <a:pt x="25443" y="0"/>
                      <a:pt x="2541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7459588" y="4308025"/>
                <a:ext cx="663225" cy="668675"/>
              </a:xfrm>
              <a:custGeom>
                <a:avLst/>
                <a:gdLst/>
                <a:ahLst/>
                <a:cxnLst/>
                <a:rect l="l" t="t" r="r" b="b"/>
                <a:pathLst>
                  <a:path w="26529" h="26747" extrusionOk="0">
                    <a:moveTo>
                      <a:pt x="24510" y="1"/>
                    </a:moveTo>
                    <a:cubicBezTo>
                      <a:pt x="24455" y="1"/>
                      <a:pt x="24399" y="1"/>
                      <a:pt x="24342" y="2"/>
                    </a:cubicBezTo>
                    <a:cubicBezTo>
                      <a:pt x="21439" y="65"/>
                      <a:pt x="18508" y="1770"/>
                      <a:pt x="15377" y="5213"/>
                    </a:cubicBezTo>
                    <a:cubicBezTo>
                      <a:pt x="12589" y="8281"/>
                      <a:pt x="9892" y="12428"/>
                      <a:pt x="7284" y="16439"/>
                    </a:cubicBezTo>
                    <a:cubicBezTo>
                      <a:pt x="4923" y="20073"/>
                      <a:pt x="2525" y="23758"/>
                      <a:pt x="1" y="26747"/>
                    </a:cubicBezTo>
                    <a:lnTo>
                      <a:pt x="119" y="26747"/>
                    </a:lnTo>
                    <a:cubicBezTo>
                      <a:pt x="2629" y="23764"/>
                      <a:pt x="5012" y="20097"/>
                      <a:pt x="7361" y="16487"/>
                    </a:cubicBezTo>
                    <a:cubicBezTo>
                      <a:pt x="9966" y="12480"/>
                      <a:pt x="12660" y="8336"/>
                      <a:pt x="15444" y="5274"/>
                    </a:cubicBezTo>
                    <a:cubicBezTo>
                      <a:pt x="18558" y="1849"/>
                      <a:pt x="21468" y="153"/>
                      <a:pt x="24343" y="91"/>
                    </a:cubicBezTo>
                    <a:cubicBezTo>
                      <a:pt x="24399" y="90"/>
                      <a:pt x="24455" y="90"/>
                      <a:pt x="24510" y="90"/>
                    </a:cubicBezTo>
                    <a:cubicBezTo>
                      <a:pt x="25179" y="90"/>
                      <a:pt x="25852" y="183"/>
                      <a:pt x="26528" y="356"/>
                    </a:cubicBezTo>
                    <a:lnTo>
                      <a:pt x="26528" y="264"/>
                    </a:lnTo>
                    <a:cubicBezTo>
                      <a:pt x="25853" y="91"/>
                      <a:pt x="25182" y="1"/>
                      <a:pt x="2451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735088" y="4413750"/>
                <a:ext cx="2198825" cy="563025"/>
              </a:xfrm>
              <a:custGeom>
                <a:avLst/>
                <a:gdLst/>
                <a:ahLst/>
                <a:cxnLst/>
                <a:rect l="l" t="t" r="r" b="b"/>
                <a:pathLst>
                  <a:path w="87953" h="22521" extrusionOk="0">
                    <a:moveTo>
                      <a:pt x="66547" y="0"/>
                    </a:moveTo>
                    <a:cubicBezTo>
                      <a:pt x="62445" y="0"/>
                      <a:pt x="59231" y="3964"/>
                      <a:pt x="55528" y="8533"/>
                    </a:cubicBezTo>
                    <a:cubicBezTo>
                      <a:pt x="50547" y="14675"/>
                      <a:pt x="44635" y="21968"/>
                      <a:pt x="34458" y="21968"/>
                    </a:cubicBezTo>
                    <a:cubicBezTo>
                      <a:pt x="31344" y="21968"/>
                      <a:pt x="27831" y="21285"/>
                      <a:pt x="23824" y="19678"/>
                    </a:cubicBezTo>
                    <a:cubicBezTo>
                      <a:pt x="19746" y="18044"/>
                      <a:pt x="16000" y="17227"/>
                      <a:pt x="12607" y="17227"/>
                    </a:cubicBezTo>
                    <a:cubicBezTo>
                      <a:pt x="8774" y="17227"/>
                      <a:pt x="5390" y="18269"/>
                      <a:pt x="2486" y="20354"/>
                    </a:cubicBezTo>
                    <a:cubicBezTo>
                      <a:pt x="1614" y="20980"/>
                      <a:pt x="787" y="21705"/>
                      <a:pt x="0" y="22519"/>
                    </a:cubicBezTo>
                    <a:lnTo>
                      <a:pt x="124" y="22519"/>
                    </a:lnTo>
                    <a:cubicBezTo>
                      <a:pt x="889" y="21734"/>
                      <a:pt x="1693" y="21033"/>
                      <a:pt x="2540" y="20428"/>
                    </a:cubicBezTo>
                    <a:cubicBezTo>
                      <a:pt x="5428" y="18356"/>
                      <a:pt x="8795" y="17319"/>
                      <a:pt x="12611" y="17319"/>
                    </a:cubicBezTo>
                    <a:cubicBezTo>
                      <a:pt x="15993" y="17319"/>
                      <a:pt x="19727" y="18134"/>
                      <a:pt x="23793" y="19763"/>
                    </a:cubicBezTo>
                    <a:cubicBezTo>
                      <a:pt x="27816" y="21376"/>
                      <a:pt x="31342" y="22061"/>
                      <a:pt x="34467" y="22061"/>
                    </a:cubicBezTo>
                    <a:cubicBezTo>
                      <a:pt x="44676" y="22061"/>
                      <a:pt x="50605" y="14749"/>
                      <a:pt x="55599" y="8590"/>
                    </a:cubicBezTo>
                    <a:cubicBezTo>
                      <a:pt x="59289" y="4041"/>
                      <a:pt x="62491" y="92"/>
                      <a:pt x="66550" y="92"/>
                    </a:cubicBezTo>
                    <a:cubicBezTo>
                      <a:pt x="66676" y="92"/>
                      <a:pt x="66806" y="95"/>
                      <a:pt x="66934" y="103"/>
                    </a:cubicBezTo>
                    <a:cubicBezTo>
                      <a:pt x="71375" y="373"/>
                      <a:pt x="76552" y="5455"/>
                      <a:pt x="83223" y="16098"/>
                    </a:cubicBezTo>
                    <a:cubicBezTo>
                      <a:pt x="84795" y="18608"/>
                      <a:pt x="86331" y="20747"/>
                      <a:pt x="87836" y="22521"/>
                    </a:cubicBezTo>
                    <a:lnTo>
                      <a:pt x="87952" y="22521"/>
                    </a:lnTo>
                    <a:cubicBezTo>
                      <a:pt x="86435" y="20740"/>
                      <a:pt x="84887" y="18587"/>
                      <a:pt x="83298" y="16052"/>
                    </a:cubicBezTo>
                    <a:cubicBezTo>
                      <a:pt x="76608" y="5380"/>
                      <a:pt x="71410" y="282"/>
                      <a:pt x="66936" y="10"/>
                    </a:cubicBezTo>
                    <a:cubicBezTo>
                      <a:pt x="66806" y="3"/>
                      <a:pt x="66676" y="0"/>
                      <a:pt x="665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761538" y="4855050"/>
                <a:ext cx="8100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32400" h="4866" extrusionOk="0">
                    <a:moveTo>
                      <a:pt x="12116" y="0"/>
                    </a:moveTo>
                    <a:cubicBezTo>
                      <a:pt x="8386" y="0"/>
                      <a:pt x="5076" y="1006"/>
                      <a:pt x="2216" y="3017"/>
                    </a:cubicBezTo>
                    <a:cubicBezTo>
                      <a:pt x="1445" y="3558"/>
                      <a:pt x="707" y="4177"/>
                      <a:pt x="1" y="4866"/>
                    </a:cubicBezTo>
                    <a:lnTo>
                      <a:pt x="130" y="4866"/>
                    </a:lnTo>
                    <a:cubicBezTo>
                      <a:pt x="814" y="4205"/>
                      <a:pt x="1526" y="3611"/>
                      <a:pt x="2268" y="3089"/>
                    </a:cubicBezTo>
                    <a:cubicBezTo>
                      <a:pt x="5112" y="1089"/>
                      <a:pt x="8405" y="89"/>
                      <a:pt x="12117" y="89"/>
                    </a:cubicBezTo>
                    <a:cubicBezTo>
                      <a:pt x="15534" y="89"/>
                      <a:pt x="19307" y="936"/>
                      <a:pt x="23413" y="2630"/>
                    </a:cubicBezTo>
                    <a:cubicBezTo>
                      <a:pt x="26366" y="3847"/>
                      <a:pt x="29051" y="4559"/>
                      <a:pt x="31509" y="4866"/>
                    </a:cubicBezTo>
                    <a:lnTo>
                      <a:pt x="32400" y="4866"/>
                    </a:lnTo>
                    <a:cubicBezTo>
                      <a:pt x="29711" y="4635"/>
                      <a:pt x="26747" y="3911"/>
                      <a:pt x="23447" y="2550"/>
                    </a:cubicBezTo>
                    <a:cubicBezTo>
                      <a:pt x="19329" y="850"/>
                      <a:pt x="15545" y="0"/>
                      <a:pt x="121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664638" y="4443950"/>
                <a:ext cx="1245500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49820" h="21309" extrusionOk="0">
                    <a:moveTo>
                      <a:pt x="29970" y="1"/>
                    </a:moveTo>
                    <a:cubicBezTo>
                      <a:pt x="25973" y="1"/>
                      <a:pt x="22768" y="3851"/>
                      <a:pt x="19080" y="8284"/>
                    </a:cubicBezTo>
                    <a:cubicBezTo>
                      <a:pt x="14404" y="13904"/>
                      <a:pt x="8911" y="20500"/>
                      <a:pt x="1" y="21308"/>
                    </a:cubicBezTo>
                    <a:lnTo>
                      <a:pt x="848" y="21308"/>
                    </a:lnTo>
                    <a:cubicBezTo>
                      <a:pt x="9298" y="20176"/>
                      <a:pt x="14606" y="13800"/>
                      <a:pt x="19148" y="8339"/>
                    </a:cubicBezTo>
                    <a:cubicBezTo>
                      <a:pt x="22823" y="3923"/>
                      <a:pt x="26015" y="87"/>
                      <a:pt x="29972" y="87"/>
                    </a:cubicBezTo>
                    <a:cubicBezTo>
                      <a:pt x="30126" y="87"/>
                      <a:pt x="30281" y="93"/>
                      <a:pt x="30436" y="104"/>
                    </a:cubicBezTo>
                    <a:cubicBezTo>
                      <a:pt x="34827" y="435"/>
                      <a:pt x="39895" y="5590"/>
                      <a:pt x="46382" y="16324"/>
                    </a:cubicBezTo>
                    <a:cubicBezTo>
                      <a:pt x="47508" y="18188"/>
                      <a:pt x="48617" y="19845"/>
                      <a:pt x="49710" y="21305"/>
                    </a:cubicBezTo>
                    <a:lnTo>
                      <a:pt x="49819" y="21305"/>
                    </a:lnTo>
                    <a:cubicBezTo>
                      <a:pt x="48716" y="19837"/>
                      <a:pt x="47597" y="18161"/>
                      <a:pt x="46459" y="16277"/>
                    </a:cubicBezTo>
                    <a:cubicBezTo>
                      <a:pt x="39954" y="5520"/>
                      <a:pt x="34866" y="353"/>
                      <a:pt x="30443" y="18"/>
                    </a:cubicBezTo>
                    <a:cubicBezTo>
                      <a:pt x="30285" y="5"/>
                      <a:pt x="30127" y="1"/>
                      <a:pt x="2997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7489588" y="4333950"/>
                <a:ext cx="633175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327" h="25710" extrusionOk="0">
                    <a:moveTo>
                      <a:pt x="23639" y="1"/>
                    </a:moveTo>
                    <a:cubicBezTo>
                      <a:pt x="23596" y="1"/>
                      <a:pt x="23553" y="1"/>
                      <a:pt x="23509" y="2"/>
                    </a:cubicBezTo>
                    <a:cubicBezTo>
                      <a:pt x="20584" y="53"/>
                      <a:pt x="17617" y="1784"/>
                      <a:pt x="14431" y="5294"/>
                    </a:cubicBezTo>
                    <a:cubicBezTo>
                      <a:pt x="11593" y="8421"/>
                      <a:pt x="8845" y="12649"/>
                      <a:pt x="6185" y="16737"/>
                    </a:cubicBezTo>
                    <a:cubicBezTo>
                      <a:pt x="4166" y="19843"/>
                      <a:pt x="2120" y="22985"/>
                      <a:pt x="0" y="25710"/>
                    </a:cubicBezTo>
                    <a:lnTo>
                      <a:pt x="112" y="25710"/>
                    </a:lnTo>
                    <a:cubicBezTo>
                      <a:pt x="2220" y="22994"/>
                      <a:pt x="4251" y="19871"/>
                      <a:pt x="6258" y="16785"/>
                    </a:cubicBezTo>
                    <a:cubicBezTo>
                      <a:pt x="8917" y="12700"/>
                      <a:pt x="11665" y="8474"/>
                      <a:pt x="14496" y="5353"/>
                    </a:cubicBezTo>
                    <a:cubicBezTo>
                      <a:pt x="17663" y="1862"/>
                      <a:pt x="20610" y="139"/>
                      <a:pt x="23509" y="90"/>
                    </a:cubicBezTo>
                    <a:cubicBezTo>
                      <a:pt x="23542" y="89"/>
                      <a:pt x="23576" y="89"/>
                      <a:pt x="23610" y="89"/>
                    </a:cubicBezTo>
                    <a:cubicBezTo>
                      <a:pt x="24180" y="89"/>
                      <a:pt x="24752" y="158"/>
                      <a:pt x="25327" y="283"/>
                    </a:cubicBezTo>
                    <a:lnTo>
                      <a:pt x="25327" y="189"/>
                    </a:lnTo>
                    <a:cubicBezTo>
                      <a:pt x="24763" y="67"/>
                      <a:pt x="24200" y="1"/>
                      <a:pt x="2363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5773313" y="4474150"/>
                <a:ext cx="1117300" cy="502600"/>
              </a:xfrm>
              <a:custGeom>
                <a:avLst/>
                <a:gdLst/>
                <a:ahLst/>
                <a:cxnLst/>
                <a:rect l="l" t="t" r="r" b="b"/>
                <a:pathLst>
                  <a:path w="44692" h="20104" extrusionOk="0">
                    <a:moveTo>
                      <a:pt x="26229" y="0"/>
                    </a:moveTo>
                    <a:cubicBezTo>
                      <a:pt x="22338" y="0"/>
                      <a:pt x="19138" y="3741"/>
                      <a:pt x="15466" y="8038"/>
                    </a:cubicBezTo>
                    <a:cubicBezTo>
                      <a:pt x="11434" y="12759"/>
                      <a:pt x="6802" y="18177"/>
                      <a:pt x="1" y="20102"/>
                    </a:cubicBezTo>
                    <a:lnTo>
                      <a:pt x="333" y="20102"/>
                    </a:lnTo>
                    <a:cubicBezTo>
                      <a:pt x="6988" y="18098"/>
                      <a:pt x="11550" y="12759"/>
                      <a:pt x="15533" y="8099"/>
                    </a:cubicBezTo>
                    <a:cubicBezTo>
                      <a:pt x="19193" y="3815"/>
                      <a:pt x="22377" y="91"/>
                      <a:pt x="26231" y="91"/>
                    </a:cubicBezTo>
                    <a:cubicBezTo>
                      <a:pt x="26411" y="91"/>
                      <a:pt x="26592" y="99"/>
                      <a:pt x="26774" y="116"/>
                    </a:cubicBezTo>
                    <a:cubicBezTo>
                      <a:pt x="31116" y="507"/>
                      <a:pt x="36074" y="5733"/>
                      <a:pt x="42378" y="16560"/>
                    </a:cubicBezTo>
                    <a:cubicBezTo>
                      <a:pt x="43121" y="17838"/>
                      <a:pt x="43856" y="19016"/>
                      <a:pt x="44586" y="20103"/>
                    </a:cubicBezTo>
                    <a:lnTo>
                      <a:pt x="44691" y="20103"/>
                    </a:lnTo>
                    <a:cubicBezTo>
                      <a:pt x="43953" y="19004"/>
                      <a:pt x="43207" y="17810"/>
                      <a:pt x="42455" y="16516"/>
                    </a:cubicBezTo>
                    <a:cubicBezTo>
                      <a:pt x="39134" y="10806"/>
                      <a:pt x="36228" y="6716"/>
                      <a:pt x="33577" y="4011"/>
                    </a:cubicBezTo>
                    <a:cubicBezTo>
                      <a:pt x="31138" y="1521"/>
                      <a:pt x="28916" y="218"/>
                      <a:pt x="26783" y="25"/>
                    </a:cubicBezTo>
                    <a:cubicBezTo>
                      <a:pt x="26596" y="8"/>
                      <a:pt x="26412" y="0"/>
                      <a:pt x="262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4788663" y="4865650"/>
                <a:ext cx="70920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28368" h="4442" extrusionOk="0">
                    <a:moveTo>
                      <a:pt x="11600" y="1"/>
                    </a:moveTo>
                    <a:cubicBezTo>
                      <a:pt x="7969" y="1"/>
                      <a:pt x="4732" y="971"/>
                      <a:pt x="1916" y="2910"/>
                    </a:cubicBezTo>
                    <a:cubicBezTo>
                      <a:pt x="1255" y="3364"/>
                      <a:pt x="616" y="3879"/>
                      <a:pt x="0" y="4442"/>
                    </a:cubicBezTo>
                    <a:lnTo>
                      <a:pt x="131" y="4442"/>
                    </a:lnTo>
                    <a:cubicBezTo>
                      <a:pt x="722" y="3905"/>
                      <a:pt x="1334" y="3419"/>
                      <a:pt x="1967" y="2982"/>
                    </a:cubicBezTo>
                    <a:cubicBezTo>
                      <a:pt x="4766" y="1053"/>
                      <a:pt x="7985" y="89"/>
                      <a:pt x="11597" y="89"/>
                    </a:cubicBezTo>
                    <a:cubicBezTo>
                      <a:pt x="15048" y="89"/>
                      <a:pt x="18859" y="969"/>
                      <a:pt x="23004" y="2730"/>
                    </a:cubicBezTo>
                    <a:cubicBezTo>
                      <a:pt x="24761" y="3477"/>
                      <a:pt x="26423" y="4037"/>
                      <a:pt x="28001" y="4442"/>
                    </a:cubicBezTo>
                    <a:lnTo>
                      <a:pt x="28367" y="4442"/>
                    </a:lnTo>
                    <a:cubicBezTo>
                      <a:pt x="26692" y="4035"/>
                      <a:pt x="24920" y="3445"/>
                      <a:pt x="23040" y="2647"/>
                    </a:cubicBezTo>
                    <a:cubicBezTo>
                      <a:pt x="18883" y="883"/>
                      <a:pt x="15062" y="1"/>
                      <a:pt x="1160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7517563" y="4359900"/>
                <a:ext cx="605275" cy="616800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24672" extrusionOk="0">
                    <a:moveTo>
                      <a:pt x="22803" y="0"/>
                    </a:moveTo>
                    <a:cubicBezTo>
                      <a:pt x="22787" y="0"/>
                      <a:pt x="22771" y="1"/>
                      <a:pt x="22755" y="3"/>
                    </a:cubicBezTo>
                    <a:cubicBezTo>
                      <a:pt x="19809" y="39"/>
                      <a:pt x="16804" y="1796"/>
                      <a:pt x="13565" y="5375"/>
                    </a:cubicBezTo>
                    <a:cubicBezTo>
                      <a:pt x="10681" y="8561"/>
                      <a:pt x="7877" y="12870"/>
                      <a:pt x="5165" y="17035"/>
                    </a:cubicBezTo>
                    <a:cubicBezTo>
                      <a:pt x="3470" y="19643"/>
                      <a:pt x="1754" y="22275"/>
                      <a:pt x="0" y="24672"/>
                    </a:cubicBezTo>
                    <a:lnTo>
                      <a:pt x="112" y="24672"/>
                    </a:lnTo>
                    <a:cubicBezTo>
                      <a:pt x="1857" y="22283"/>
                      <a:pt x="3567" y="19659"/>
                      <a:pt x="5240" y="17084"/>
                    </a:cubicBezTo>
                    <a:cubicBezTo>
                      <a:pt x="7950" y="12920"/>
                      <a:pt x="10753" y="8614"/>
                      <a:pt x="13631" y="5434"/>
                    </a:cubicBezTo>
                    <a:cubicBezTo>
                      <a:pt x="16853" y="1874"/>
                      <a:pt x="19838" y="126"/>
                      <a:pt x="22756" y="90"/>
                    </a:cubicBezTo>
                    <a:lnTo>
                      <a:pt x="22851" y="90"/>
                    </a:lnTo>
                    <a:cubicBezTo>
                      <a:pt x="23304" y="90"/>
                      <a:pt x="23757" y="134"/>
                      <a:pt x="24210" y="214"/>
                    </a:cubicBezTo>
                    <a:lnTo>
                      <a:pt x="24210" y="125"/>
                    </a:lnTo>
                    <a:cubicBezTo>
                      <a:pt x="23757" y="46"/>
                      <a:pt x="23304" y="3"/>
                      <a:pt x="22851" y="3"/>
                    </a:cubicBezTo>
                    <a:cubicBezTo>
                      <a:pt x="22835" y="1"/>
                      <a:pt x="22819" y="0"/>
                      <a:pt x="2280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816538" y="4876225"/>
                <a:ext cx="64835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4019" extrusionOk="0">
                    <a:moveTo>
                      <a:pt x="11057" y="0"/>
                    </a:moveTo>
                    <a:cubicBezTo>
                      <a:pt x="7524" y="0"/>
                      <a:pt x="4360" y="935"/>
                      <a:pt x="1589" y="2803"/>
                    </a:cubicBezTo>
                    <a:cubicBezTo>
                      <a:pt x="1044" y="3170"/>
                      <a:pt x="515" y="3579"/>
                      <a:pt x="0" y="4019"/>
                    </a:cubicBezTo>
                    <a:lnTo>
                      <a:pt x="138" y="4019"/>
                    </a:lnTo>
                    <a:cubicBezTo>
                      <a:pt x="626" y="3607"/>
                      <a:pt x="1125" y="3223"/>
                      <a:pt x="1640" y="2877"/>
                    </a:cubicBezTo>
                    <a:cubicBezTo>
                      <a:pt x="4394" y="1019"/>
                      <a:pt x="7542" y="89"/>
                      <a:pt x="11058" y="89"/>
                    </a:cubicBezTo>
                    <a:cubicBezTo>
                      <a:pt x="14542" y="89"/>
                      <a:pt x="18388" y="1002"/>
                      <a:pt x="22571" y="2828"/>
                    </a:cubicBezTo>
                    <a:cubicBezTo>
                      <a:pt x="23628" y="3291"/>
                      <a:pt x="24650" y="3684"/>
                      <a:pt x="25643" y="4017"/>
                    </a:cubicBezTo>
                    <a:lnTo>
                      <a:pt x="25933" y="4017"/>
                    </a:lnTo>
                    <a:cubicBezTo>
                      <a:pt x="24862" y="3666"/>
                      <a:pt x="23756" y="3248"/>
                      <a:pt x="22607" y="2746"/>
                    </a:cubicBezTo>
                    <a:cubicBezTo>
                      <a:pt x="18411" y="916"/>
                      <a:pt x="14553" y="0"/>
                      <a:pt x="1105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842363" y="4504275"/>
                <a:ext cx="1032325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41293" h="18897" extrusionOk="0">
                    <a:moveTo>
                      <a:pt x="24075" y="1"/>
                    </a:moveTo>
                    <a:cubicBezTo>
                      <a:pt x="20274" y="1"/>
                      <a:pt x="17091" y="3630"/>
                      <a:pt x="13434" y="7800"/>
                    </a:cubicBezTo>
                    <a:cubicBezTo>
                      <a:pt x="9800" y="11942"/>
                      <a:pt x="5684" y="16633"/>
                      <a:pt x="0" y="18897"/>
                    </a:cubicBezTo>
                    <a:lnTo>
                      <a:pt x="248" y="18897"/>
                    </a:lnTo>
                    <a:cubicBezTo>
                      <a:pt x="5833" y="16595"/>
                      <a:pt x="9903" y="11960"/>
                      <a:pt x="13502" y="7859"/>
                    </a:cubicBezTo>
                    <a:cubicBezTo>
                      <a:pt x="17144" y="3706"/>
                      <a:pt x="20315" y="92"/>
                      <a:pt x="24078" y="92"/>
                    </a:cubicBezTo>
                    <a:cubicBezTo>
                      <a:pt x="24284" y="92"/>
                      <a:pt x="24491" y="103"/>
                      <a:pt x="24697" y="125"/>
                    </a:cubicBezTo>
                    <a:cubicBezTo>
                      <a:pt x="28990" y="575"/>
                      <a:pt x="33842" y="5872"/>
                      <a:pt x="39962" y="16795"/>
                    </a:cubicBezTo>
                    <a:cubicBezTo>
                      <a:pt x="40372" y="17526"/>
                      <a:pt x="40780" y="18226"/>
                      <a:pt x="41187" y="18897"/>
                    </a:cubicBezTo>
                    <a:lnTo>
                      <a:pt x="41292" y="18897"/>
                    </a:lnTo>
                    <a:cubicBezTo>
                      <a:pt x="40876" y="18213"/>
                      <a:pt x="40459" y="17500"/>
                      <a:pt x="40041" y="16752"/>
                    </a:cubicBezTo>
                    <a:cubicBezTo>
                      <a:pt x="36812" y="10992"/>
                      <a:pt x="33981" y="6858"/>
                      <a:pt x="31389" y="4116"/>
                    </a:cubicBezTo>
                    <a:cubicBezTo>
                      <a:pt x="29001" y="1592"/>
                      <a:pt x="26815" y="256"/>
                      <a:pt x="24707" y="34"/>
                    </a:cubicBezTo>
                    <a:cubicBezTo>
                      <a:pt x="24494" y="12"/>
                      <a:pt x="24284" y="1"/>
                      <a:pt x="240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7544063" y="4385850"/>
                <a:ext cx="578775" cy="590825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23633" extrusionOk="0">
                    <a:moveTo>
                      <a:pt x="22057" y="0"/>
                    </a:moveTo>
                    <a:cubicBezTo>
                      <a:pt x="19093" y="23"/>
                      <a:pt x="16051" y="1807"/>
                      <a:pt x="12757" y="5453"/>
                    </a:cubicBezTo>
                    <a:cubicBezTo>
                      <a:pt x="9824" y="8698"/>
                      <a:pt x="6966" y="13089"/>
                      <a:pt x="4202" y="17335"/>
                    </a:cubicBezTo>
                    <a:cubicBezTo>
                      <a:pt x="2825" y="19451"/>
                      <a:pt x="1423" y="21603"/>
                      <a:pt x="0" y="23632"/>
                    </a:cubicBezTo>
                    <a:lnTo>
                      <a:pt x="108" y="23632"/>
                    </a:lnTo>
                    <a:cubicBezTo>
                      <a:pt x="1519" y="21616"/>
                      <a:pt x="2910" y="19484"/>
                      <a:pt x="4277" y="17384"/>
                    </a:cubicBezTo>
                    <a:cubicBezTo>
                      <a:pt x="7040" y="13141"/>
                      <a:pt x="9896" y="8753"/>
                      <a:pt x="12823" y="5512"/>
                    </a:cubicBezTo>
                    <a:cubicBezTo>
                      <a:pt x="16100" y="1886"/>
                      <a:pt x="19120" y="111"/>
                      <a:pt x="22057" y="88"/>
                    </a:cubicBezTo>
                    <a:lnTo>
                      <a:pt x="22119" y="88"/>
                    </a:lnTo>
                    <a:cubicBezTo>
                      <a:pt x="22462" y="88"/>
                      <a:pt x="22807" y="120"/>
                      <a:pt x="23150" y="167"/>
                    </a:cubicBezTo>
                    <a:lnTo>
                      <a:pt x="23150" y="76"/>
                    </a:lnTo>
                    <a:cubicBezTo>
                      <a:pt x="22807" y="30"/>
                      <a:pt x="22464" y="0"/>
                      <a:pt x="221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5900713" y="4534425"/>
                <a:ext cx="960850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38434" h="17691" extrusionOk="0">
                    <a:moveTo>
                      <a:pt x="22355" y="0"/>
                    </a:moveTo>
                    <a:cubicBezTo>
                      <a:pt x="18641" y="0"/>
                      <a:pt x="15472" y="3520"/>
                      <a:pt x="11831" y="7560"/>
                    </a:cubicBezTo>
                    <a:cubicBezTo>
                      <a:pt x="8533" y="11220"/>
                      <a:pt x="4843" y="15313"/>
                      <a:pt x="1" y="17691"/>
                    </a:cubicBezTo>
                    <a:lnTo>
                      <a:pt x="205" y="17691"/>
                    </a:lnTo>
                    <a:cubicBezTo>
                      <a:pt x="4979" y="15296"/>
                      <a:pt x="8631" y="11245"/>
                      <a:pt x="11896" y="7621"/>
                    </a:cubicBezTo>
                    <a:cubicBezTo>
                      <a:pt x="15524" y="3595"/>
                      <a:pt x="18689" y="89"/>
                      <a:pt x="22357" y="89"/>
                    </a:cubicBezTo>
                    <a:cubicBezTo>
                      <a:pt x="22584" y="89"/>
                      <a:pt x="22814" y="102"/>
                      <a:pt x="23046" y="130"/>
                    </a:cubicBezTo>
                    <a:cubicBezTo>
                      <a:pt x="25718" y="452"/>
                      <a:pt x="30171" y="2552"/>
                      <a:pt x="37971" y="17029"/>
                    </a:cubicBezTo>
                    <a:cubicBezTo>
                      <a:pt x="38091" y="17253"/>
                      <a:pt x="38212" y="17473"/>
                      <a:pt x="38332" y="17691"/>
                    </a:cubicBezTo>
                    <a:lnTo>
                      <a:pt x="38433" y="17691"/>
                    </a:lnTo>
                    <a:cubicBezTo>
                      <a:pt x="38305" y="17458"/>
                      <a:pt x="38176" y="17225"/>
                      <a:pt x="38048" y="16986"/>
                    </a:cubicBezTo>
                    <a:cubicBezTo>
                      <a:pt x="34918" y="11175"/>
                      <a:pt x="32163" y="6998"/>
                      <a:pt x="29629" y="4219"/>
                    </a:cubicBezTo>
                    <a:cubicBezTo>
                      <a:pt x="27295" y="1659"/>
                      <a:pt x="25144" y="294"/>
                      <a:pt x="23059" y="42"/>
                    </a:cubicBezTo>
                    <a:cubicBezTo>
                      <a:pt x="22822" y="14"/>
                      <a:pt x="22587" y="0"/>
                      <a:pt x="2235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4845088" y="4886775"/>
                <a:ext cx="59825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3930" h="3597" extrusionOk="0">
                    <a:moveTo>
                      <a:pt x="10487" y="0"/>
                    </a:moveTo>
                    <a:cubicBezTo>
                      <a:pt x="7051" y="0"/>
                      <a:pt x="3959" y="900"/>
                      <a:pt x="1234" y="2699"/>
                    </a:cubicBezTo>
                    <a:cubicBezTo>
                      <a:pt x="816" y="2975"/>
                      <a:pt x="403" y="3276"/>
                      <a:pt x="0" y="3597"/>
                    </a:cubicBezTo>
                    <a:lnTo>
                      <a:pt x="147" y="3597"/>
                    </a:lnTo>
                    <a:cubicBezTo>
                      <a:pt x="519" y="3305"/>
                      <a:pt x="898" y="3028"/>
                      <a:pt x="1285" y="2772"/>
                    </a:cubicBezTo>
                    <a:cubicBezTo>
                      <a:pt x="3994" y="984"/>
                      <a:pt x="7070" y="89"/>
                      <a:pt x="10490" y="89"/>
                    </a:cubicBezTo>
                    <a:cubicBezTo>
                      <a:pt x="14007" y="89"/>
                      <a:pt x="17888" y="1036"/>
                      <a:pt x="22107" y="2929"/>
                    </a:cubicBezTo>
                    <a:cubicBezTo>
                      <a:pt x="22641" y="3168"/>
                      <a:pt x="23165" y="3390"/>
                      <a:pt x="23681" y="3597"/>
                    </a:cubicBezTo>
                    <a:lnTo>
                      <a:pt x="23930" y="3597"/>
                    </a:lnTo>
                    <a:cubicBezTo>
                      <a:pt x="23344" y="3368"/>
                      <a:pt x="22752" y="3121"/>
                      <a:pt x="22146" y="2849"/>
                    </a:cubicBezTo>
                    <a:cubicBezTo>
                      <a:pt x="17913" y="950"/>
                      <a:pt x="14018" y="0"/>
                      <a:pt x="1048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7569638" y="4411700"/>
                <a:ext cx="553200" cy="565050"/>
              </a:xfrm>
              <a:custGeom>
                <a:avLst/>
                <a:gdLst/>
                <a:ahLst/>
                <a:cxnLst/>
                <a:rect l="l" t="t" r="r" b="b"/>
                <a:pathLst>
                  <a:path w="22128" h="22602" extrusionOk="0">
                    <a:moveTo>
                      <a:pt x="21421" y="0"/>
                    </a:moveTo>
                    <a:cubicBezTo>
                      <a:pt x="21413" y="3"/>
                      <a:pt x="21403" y="3"/>
                      <a:pt x="21395" y="3"/>
                    </a:cubicBezTo>
                    <a:cubicBezTo>
                      <a:pt x="18414" y="13"/>
                      <a:pt x="15336" y="1824"/>
                      <a:pt x="11987" y="5538"/>
                    </a:cubicBezTo>
                    <a:cubicBezTo>
                      <a:pt x="9008" y="8845"/>
                      <a:pt x="6094" y="13318"/>
                      <a:pt x="3277" y="17645"/>
                    </a:cubicBezTo>
                    <a:cubicBezTo>
                      <a:pt x="2198" y="19300"/>
                      <a:pt x="1106" y="20976"/>
                      <a:pt x="0" y="22601"/>
                    </a:cubicBezTo>
                    <a:lnTo>
                      <a:pt x="108" y="22601"/>
                    </a:lnTo>
                    <a:cubicBezTo>
                      <a:pt x="1201" y="20992"/>
                      <a:pt x="2283" y="19333"/>
                      <a:pt x="3350" y="17692"/>
                    </a:cubicBezTo>
                    <a:cubicBezTo>
                      <a:pt x="6166" y="13371"/>
                      <a:pt x="9079" y="8899"/>
                      <a:pt x="12052" y="5598"/>
                    </a:cubicBezTo>
                    <a:cubicBezTo>
                      <a:pt x="15382" y="1903"/>
                      <a:pt x="18438" y="101"/>
                      <a:pt x="21395" y="91"/>
                    </a:cubicBezTo>
                    <a:lnTo>
                      <a:pt x="21421" y="91"/>
                    </a:lnTo>
                    <a:cubicBezTo>
                      <a:pt x="21657" y="91"/>
                      <a:pt x="21892" y="103"/>
                      <a:pt x="22127" y="126"/>
                    </a:cubicBezTo>
                    <a:lnTo>
                      <a:pt x="22127" y="35"/>
                    </a:lnTo>
                    <a:cubicBezTo>
                      <a:pt x="21892" y="13"/>
                      <a:pt x="21657" y="0"/>
                      <a:pt x="2142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5953288" y="4564450"/>
                <a:ext cx="897650" cy="412250"/>
              </a:xfrm>
              <a:custGeom>
                <a:avLst/>
                <a:gdLst/>
                <a:ahLst/>
                <a:cxnLst/>
                <a:rect l="l" t="t" r="r" b="b"/>
                <a:pathLst>
                  <a:path w="35906" h="16490" extrusionOk="0">
                    <a:moveTo>
                      <a:pt x="20859" y="0"/>
                    </a:moveTo>
                    <a:cubicBezTo>
                      <a:pt x="17239" y="0"/>
                      <a:pt x="14078" y="3417"/>
                      <a:pt x="10453" y="7329"/>
                    </a:cubicBezTo>
                    <a:cubicBezTo>
                      <a:pt x="7464" y="10556"/>
                      <a:pt x="4157" y="14126"/>
                      <a:pt x="0" y="16490"/>
                    </a:cubicBezTo>
                    <a:lnTo>
                      <a:pt x="183" y="16490"/>
                    </a:lnTo>
                    <a:cubicBezTo>
                      <a:pt x="4284" y="14119"/>
                      <a:pt x="7558" y="10587"/>
                      <a:pt x="10519" y="7391"/>
                    </a:cubicBezTo>
                    <a:cubicBezTo>
                      <a:pt x="14127" y="3493"/>
                      <a:pt x="17274" y="89"/>
                      <a:pt x="20857" y="89"/>
                    </a:cubicBezTo>
                    <a:cubicBezTo>
                      <a:pt x="21111" y="89"/>
                      <a:pt x="21367" y="106"/>
                      <a:pt x="21626" y="141"/>
                    </a:cubicBezTo>
                    <a:cubicBezTo>
                      <a:pt x="24219" y="491"/>
                      <a:pt x="28497" y="2592"/>
                      <a:pt x="35804" y="16490"/>
                    </a:cubicBezTo>
                    <a:lnTo>
                      <a:pt x="35906" y="16490"/>
                    </a:lnTo>
                    <a:cubicBezTo>
                      <a:pt x="33028" y="11007"/>
                      <a:pt x="30470" y="7020"/>
                      <a:pt x="28098" y="4323"/>
                    </a:cubicBezTo>
                    <a:cubicBezTo>
                      <a:pt x="25817" y="1729"/>
                      <a:pt x="23703" y="331"/>
                      <a:pt x="21637" y="52"/>
                    </a:cubicBezTo>
                    <a:cubicBezTo>
                      <a:pt x="21374" y="16"/>
                      <a:pt x="21115" y="0"/>
                      <a:pt x="2085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4874813" y="4897300"/>
                <a:ext cx="5533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3176" extrusionOk="0">
                    <a:moveTo>
                      <a:pt x="9878" y="1"/>
                    </a:moveTo>
                    <a:cubicBezTo>
                      <a:pt x="6534" y="1"/>
                      <a:pt x="3511" y="866"/>
                      <a:pt x="831" y="2599"/>
                    </a:cubicBezTo>
                    <a:cubicBezTo>
                      <a:pt x="550" y="2780"/>
                      <a:pt x="274" y="2974"/>
                      <a:pt x="1" y="3176"/>
                    </a:cubicBezTo>
                    <a:lnTo>
                      <a:pt x="149" y="3176"/>
                    </a:lnTo>
                    <a:cubicBezTo>
                      <a:pt x="390" y="3002"/>
                      <a:pt x="634" y="2832"/>
                      <a:pt x="879" y="2672"/>
                    </a:cubicBezTo>
                    <a:cubicBezTo>
                      <a:pt x="3544" y="950"/>
                      <a:pt x="6550" y="89"/>
                      <a:pt x="9877" y="89"/>
                    </a:cubicBezTo>
                    <a:cubicBezTo>
                      <a:pt x="13427" y="89"/>
                      <a:pt x="17342" y="1070"/>
                      <a:pt x="21596" y="3030"/>
                    </a:cubicBezTo>
                    <a:cubicBezTo>
                      <a:pt x="21704" y="3081"/>
                      <a:pt x="21809" y="3125"/>
                      <a:pt x="21917" y="3174"/>
                    </a:cubicBezTo>
                    <a:lnTo>
                      <a:pt x="22132" y="3174"/>
                    </a:lnTo>
                    <a:cubicBezTo>
                      <a:pt x="21966" y="3099"/>
                      <a:pt x="21800" y="3026"/>
                      <a:pt x="21632" y="2948"/>
                    </a:cubicBezTo>
                    <a:cubicBezTo>
                      <a:pt x="17368" y="984"/>
                      <a:pt x="13441" y="1"/>
                      <a:pt x="98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7594538" y="4437650"/>
                <a:ext cx="528300" cy="539100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1564" extrusionOk="0">
                    <a:moveTo>
                      <a:pt x="20749" y="1"/>
                    </a:moveTo>
                    <a:cubicBezTo>
                      <a:pt x="17750" y="1"/>
                      <a:pt x="14639" y="1838"/>
                      <a:pt x="11241" y="5619"/>
                    </a:cubicBezTo>
                    <a:cubicBezTo>
                      <a:pt x="8214" y="8985"/>
                      <a:pt x="5245" y="13543"/>
                      <a:pt x="2374" y="17947"/>
                    </a:cubicBezTo>
                    <a:cubicBezTo>
                      <a:pt x="1590" y="19151"/>
                      <a:pt x="799" y="20363"/>
                      <a:pt x="1" y="21563"/>
                    </a:cubicBezTo>
                    <a:lnTo>
                      <a:pt x="109" y="21563"/>
                    </a:lnTo>
                    <a:cubicBezTo>
                      <a:pt x="894" y="20382"/>
                      <a:pt x="1676" y="19184"/>
                      <a:pt x="2449" y="17997"/>
                    </a:cubicBezTo>
                    <a:cubicBezTo>
                      <a:pt x="8186" y="9193"/>
                      <a:pt x="14118" y="93"/>
                      <a:pt x="20750" y="93"/>
                    </a:cubicBezTo>
                    <a:lnTo>
                      <a:pt x="20759" y="93"/>
                    </a:lnTo>
                    <a:cubicBezTo>
                      <a:pt x="20884" y="93"/>
                      <a:pt x="21008" y="104"/>
                      <a:pt x="21131" y="110"/>
                    </a:cubicBezTo>
                    <a:lnTo>
                      <a:pt x="21131" y="21"/>
                    </a:lnTo>
                    <a:cubicBezTo>
                      <a:pt x="21008" y="14"/>
                      <a:pt x="20884" y="2"/>
                      <a:pt x="20759" y="2"/>
                    </a:cubicBezTo>
                    <a:cubicBezTo>
                      <a:pt x="20756" y="1"/>
                      <a:pt x="20752" y="1"/>
                      <a:pt x="2074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002613" y="4594375"/>
                <a:ext cx="83895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33558" h="15295" extrusionOk="0">
                    <a:moveTo>
                      <a:pt x="19497" y="1"/>
                    </a:moveTo>
                    <a:cubicBezTo>
                      <a:pt x="15960" y="1"/>
                      <a:pt x="12812" y="3313"/>
                      <a:pt x="9206" y="7103"/>
                    </a:cubicBezTo>
                    <a:cubicBezTo>
                      <a:pt x="6517" y="9929"/>
                      <a:pt x="3569" y="13027"/>
                      <a:pt x="1" y="15293"/>
                    </a:cubicBezTo>
                    <a:lnTo>
                      <a:pt x="146" y="15293"/>
                    </a:lnTo>
                    <a:cubicBezTo>
                      <a:pt x="3690" y="13021"/>
                      <a:pt x="6619" y="9951"/>
                      <a:pt x="9271" y="7163"/>
                    </a:cubicBezTo>
                    <a:cubicBezTo>
                      <a:pt x="12862" y="3388"/>
                      <a:pt x="16003" y="92"/>
                      <a:pt x="19502" y="92"/>
                    </a:cubicBezTo>
                    <a:cubicBezTo>
                      <a:pt x="19777" y="92"/>
                      <a:pt x="20055" y="112"/>
                      <a:pt x="20335" y="154"/>
                    </a:cubicBezTo>
                    <a:cubicBezTo>
                      <a:pt x="22357" y="459"/>
                      <a:pt x="24417" y="1877"/>
                      <a:pt x="26632" y="4491"/>
                    </a:cubicBezTo>
                    <a:cubicBezTo>
                      <a:pt x="28733" y="6968"/>
                      <a:pt x="30976" y="10517"/>
                      <a:pt x="33457" y="15294"/>
                    </a:cubicBezTo>
                    <a:lnTo>
                      <a:pt x="33557" y="15294"/>
                    </a:lnTo>
                    <a:cubicBezTo>
                      <a:pt x="31063" y="10490"/>
                      <a:pt x="28811" y="6924"/>
                      <a:pt x="26698" y="4433"/>
                    </a:cubicBezTo>
                    <a:cubicBezTo>
                      <a:pt x="24470" y="1802"/>
                      <a:pt x="22392" y="376"/>
                      <a:pt x="20348" y="65"/>
                    </a:cubicBezTo>
                    <a:cubicBezTo>
                      <a:pt x="20062" y="22"/>
                      <a:pt x="19778" y="1"/>
                      <a:pt x="1949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7619038" y="4463550"/>
                <a:ext cx="5037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0526" extrusionOk="0">
                    <a:moveTo>
                      <a:pt x="20093" y="1"/>
                    </a:moveTo>
                    <a:cubicBezTo>
                      <a:pt x="13386" y="1"/>
                      <a:pt x="7336" y="9281"/>
                      <a:pt x="1486" y="18254"/>
                    </a:cubicBezTo>
                    <a:cubicBezTo>
                      <a:pt x="993" y="19010"/>
                      <a:pt x="498" y="19769"/>
                      <a:pt x="0" y="20526"/>
                    </a:cubicBezTo>
                    <a:lnTo>
                      <a:pt x="107" y="20526"/>
                    </a:lnTo>
                    <a:cubicBezTo>
                      <a:pt x="594" y="19785"/>
                      <a:pt x="1078" y="19041"/>
                      <a:pt x="1559" y="18303"/>
                    </a:cubicBezTo>
                    <a:cubicBezTo>
                      <a:pt x="7398" y="9347"/>
                      <a:pt x="13433" y="90"/>
                      <a:pt x="20093" y="90"/>
                    </a:cubicBezTo>
                    <a:lnTo>
                      <a:pt x="20150" y="90"/>
                    </a:lnTo>
                    <a:lnTo>
                      <a:pt x="2015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4905588" y="4907775"/>
                <a:ext cx="51092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0437" h="2759" extrusionOk="0">
                    <a:moveTo>
                      <a:pt x="9225" y="1"/>
                    </a:moveTo>
                    <a:cubicBezTo>
                      <a:pt x="5973" y="1"/>
                      <a:pt x="3021" y="834"/>
                      <a:pt x="388" y="2501"/>
                    </a:cubicBezTo>
                    <a:cubicBezTo>
                      <a:pt x="258" y="2584"/>
                      <a:pt x="130" y="2672"/>
                      <a:pt x="1" y="2758"/>
                    </a:cubicBezTo>
                    <a:lnTo>
                      <a:pt x="162" y="2758"/>
                    </a:lnTo>
                    <a:cubicBezTo>
                      <a:pt x="254" y="2699"/>
                      <a:pt x="345" y="2636"/>
                      <a:pt x="437" y="2577"/>
                    </a:cubicBezTo>
                    <a:cubicBezTo>
                      <a:pt x="3056" y="920"/>
                      <a:pt x="5993" y="92"/>
                      <a:pt x="9229" y="92"/>
                    </a:cubicBezTo>
                    <a:cubicBezTo>
                      <a:pt x="12580" y="92"/>
                      <a:pt x="16252" y="980"/>
                      <a:pt x="20221" y="2758"/>
                    </a:cubicBezTo>
                    <a:lnTo>
                      <a:pt x="20437" y="2758"/>
                    </a:lnTo>
                    <a:cubicBezTo>
                      <a:pt x="16385" y="920"/>
                      <a:pt x="12640" y="1"/>
                      <a:pt x="92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7643313" y="4489650"/>
                <a:ext cx="479450" cy="487050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19482" extrusionOk="0">
                    <a:moveTo>
                      <a:pt x="19178" y="1"/>
                    </a:moveTo>
                    <a:cubicBezTo>
                      <a:pt x="12551" y="247"/>
                      <a:pt x="6480" y="9548"/>
                      <a:pt x="604" y="18555"/>
                    </a:cubicBezTo>
                    <a:cubicBezTo>
                      <a:pt x="403" y="18863"/>
                      <a:pt x="202" y="19172"/>
                      <a:pt x="0" y="19482"/>
                    </a:cubicBezTo>
                    <a:lnTo>
                      <a:pt x="107" y="19482"/>
                    </a:lnTo>
                    <a:cubicBezTo>
                      <a:pt x="296" y="19188"/>
                      <a:pt x="489" y="18895"/>
                      <a:pt x="678" y="18604"/>
                    </a:cubicBezTo>
                    <a:cubicBezTo>
                      <a:pt x="6539" y="9617"/>
                      <a:pt x="12597" y="337"/>
                      <a:pt x="19178" y="91"/>
                    </a:cubicBezTo>
                    <a:lnTo>
                      <a:pt x="19178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049413" y="4624300"/>
                <a:ext cx="783600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14095" extrusionOk="0">
                    <a:moveTo>
                      <a:pt x="18236" y="1"/>
                    </a:moveTo>
                    <a:cubicBezTo>
                      <a:pt x="14782" y="1"/>
                      <a:pt x="11644" y="3210"/>
                      <a:pt x="8056" y="6877"/>
                    </a:cubicBezTo>
                    <a:cubicBezTo>
                      <a:pt x="5670" y="9316"/>
                      <a:pt x="3064" y="11980"/>
                      <a:pt x="0" y="14094"/>
                    </a:cubicBezTo>
                    <a:lnTo>
                      <a:pt x="154" y="14094"/>
                    </a:lnTo>
                    <a:cubicBezTo>
                      <a:pt x="3179" y="11987"/>
                      <a:pt x="5756" y="9352"/>
                      <a:pt x="8120" y="6938"/>
                    </a:cubicBezTo>
                    <a:cubicBezTo>
                      <a:pt x="11694" y="3284"/>
                      <a:pt x="14818" y="89"/>
                      <a:pt x="18237" y="89"/>
                    </a:cubicBezTo>
                    <a:cubicBezTo>
                      <a:pt x="18535" y="89"/>
                      <a:pt x="18836" y="113"/>
                      <a:pt x="19140" y="164"/>
                    </a:cubicBezTo>
                    <a:cubicBezTo>
                      <a:pt x="21142" y="496"/>
                      <a:pt x="23166" y="1945"/>
                      <a:pt x="25329" y="4594"/>
                    </a:cubicBezTo>
                    <a:cubicBezTo>
                      <a:pt x="27173" y="6852"/>
                      <a:pt x="29121" y="9982"/>
                      <a:pt x="31242" y="14094"/>
                    </a:cubicBezTo>
                    <a:lnTo>
                      <a:pt x="31343" y="14094"/>
                    </a:lnTo>
                    <a:cubicBezTo>
                      <a:pt x="29211" y="9955"/>
                      <a:pt x="27252" y="6806"/>
                      <a:pt x="25400" y="4536"/>
                    </a:cubicBezTo>
                    <a:cubicBezTo>
                      <a:pt x="23224" y="1875"/>
                      <a:pt x="21181" y="414"/>
                      <a:pt x="19157" y="78"/>
                    </a:cubicBezTo>
                    <a:cubicBezTo>
                      <a:pt x="18848" y="26"/>
                      <a:pt x="18541" y="1"/>
                      <a:pt x="1823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4937713" y="4918300"/>
                <a:ext cx="4668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2336" extrusionOk="0">
                    <a:moveTo>
                      <a:pt x="8526" y="1"/>
                    </a:moveTo>
                    <a:cubicBezTo>
                      <a:pt x="5408" y="1"/>
                      <a:pt x="2560" y="779"/>
                      <a:pt x="0" y="2336"/>
                    </a:cubicBezTo>
                    <a:lnTo>
                      <a:pt x="174" y="2336"/>
                    </a:lnTo>
                    <a:cubicBezTo>
                      <a:pt x="2687" y="838"/>
                      <a:pt x="5476" y="90"/>
                      <a:pt x="8526" y="90"/>
                    </a:cubicBezTo>
                    <a:cubicBezTo>
                      <a:pt x="11578" y="90"/>
                      <a:pt x="14891" y="839"/>
                      <a:pt x="18447" y="2336"/>
                    </a:cubicBezTo>
                    <a:lnTo>
                      <a:pt x="18674" y="2336"/>
                    </a:lnTo>
                    <a:cubicBezTo>
                      <a:pt x="15033" y="779"/>
                      <a:pt x="11645" y="1"/>
                      <a:pt x="852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7667538" y="4515900"/>
                <a:ext cx="455275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18432" extrusionOk="0">
                    <a:moveTo>
                      <a:pt x="18210" y="1"/>
                    </a:moveTo>
                    <a:cubicBezTo>
                      <a:pt x="11782" y="526"/>
                      <a:pt x="5796" y="9553"/>
                      <a:pt x="1" y="18432"/>
                    </a:cubicBezTo>
                    <a:lnTo>
                      <a:pt x="107" y="18432"/>
                    </a:lnTo>
                    <a:cubicBezTo>
                      <a:pt x="5878" y="9589"/>
                      <a:pt x="11840" y="618"/>
                      <a:pt x="18210" y="91"/>
                    </a:cubicBezTo>
                    <a:lnTo>
                      <a:pt x="1821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6094988" y="4654175"/>
                <a:ext cx="730425" cy="322525"/>
              </a:xfrm>
              <a:custGeom>
                <a:avLst/>
                <a:gdLst/>
                <a:ahLst/>
                <a:cxnLst/>
                <a:rect l="l" t="t" r="r" b="b"/>
                <a:pathLst>
                  <a:path w="29217" h="12901" extrusionOk="0">
                    <a:moveTo>
                      <a:pt x="17025" y="1"/>
                    </a:moveTo>
                    <a:cubicBezTo>
                      <a:pt x="13650" y="1"/>
                      <a:pt x="10524" y="3110"/>
                      <a:pt x="6954" y="6657"/>
                    </a:cubicBezTo>
                    <a:cubicBezTo>
                      <a:pt x="4855" y="8742"/>
                      <a:pt x="2589" y="10991"/>
                      <a:pt x="1" y="12901"/>
                    </a:cubicBezTo>
                    <a:lnTo>
                      <a:pt x="151" y="12901"/>
                    </a:lnTo>
                    <a:cubicBezTo>
                      <a:pt x="2702" y="11003"/>
                      <a:pt x="4942" y="8781"/>
                      <a:pt x="7016" y="6719"/>
                    </a:cubicBezTo>
                    <a:cubicBezTo>
                      <a:pt x="10571" y="3186"/>
                      <a:pt x="13685" y="88"/>
                      <a:pt x="17025" y="88"/>
                    </a:cubicBezTo>
                    <a:cubicBezTo>
                      <a:pt x="17347" y="88"/>
                      <a:pt x="17671" y="117"/>
                      <a:pt x="17998" y="177"/>
                    </a:cubicBezTo>
                    <a:cubicBezTo>
                      <a:pt x="19978" y="538"/>
                      <a:pt x="21967" y="2018"/>
                      <a:pt x="24077" y="4701"/>
                    </a:cubicBezTo>
                    <a:cubicBezTo>
                      <a:pt x="25668" y="6723"/>
                      <a:pt x="27332" y="9428"/>
                      <a:pt x="29116" y="12899"/>
                    </a:cubicBezTo>
                    <a:lnTo>
                      <a:pt x="29217" y="12899"/>
                    </a:lnTo>
                    <a:cubicBezTo>
                      <a:pt x="27422" y="9404"/>
                      <a:pt x="25750" y="6680"/>
                      <a:pt x="24148" y="4645"/>
                    </a:cubicBezTo>
                    <a:cubicBezTo>
                      <a:pt x="22026" y="1946"/>
                      <a:pt x="20020" y="455"/>
                      <a:pt x="18015" y="91"/>
                    </a:cubicBezTo>
                    <a:cubicBezTo>
                      <a:pt x="17682" y="30"/>
                      <a:pt x="17353" y="1"/>
                      <a:pt x="170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4971663" y="4928675"/>
                <a:ext cx="420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6803" h="1921" extrusionOk="0">
                    <a:moveTo>
                      <a:pt x="7756" y="1"/>
                    </a:moveTo>
                    <a:cubicBezTo>
                      <a:pt x="4952" y="1"/>
                      <a:pt x="2362" y="641"/>
                      <a:pt x="0" y="1921"/>
                    </a:cubicBezTo>
                    <a:lnTo>
                      <a:pt x="191" y="1921"/>
                    </a:lnTo>
                    <a:cubicBezTo>
                      <a:pt x="2500" y="701"/>
                      <a:pt x="5025" y="92"/>
                      <a:pt x="7756" y="92"/>
                    </a:cubicBezTo>
                    <a:cubicBezTo>
                      <a:pt x="10488" y="92"/>
                      <a:pt x="13424" y="701"/>
                      <a:pt x="16554" y="1921"/>
                    </a:cubicBezTo>
                    <a:lnTo>
                      <a:pt x="16803" y="1921"/>
                    </a:lnTo>
                    <a:cubicBezTo>
                      <a:pt x="13582" y="641"/>
                      <a:pt x="10562" y="1"/>
                      <a:pt x="775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7691788" y="4542725"/>
                <a:ext cx="431025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17241" h="17359" extrusionOk="0">
                    <a:moveTo>
                      <a:pt x="17240" y="1"/>
                    </a:moveTo>
                    <a:cubicBezTo>
                      <a:pt x="11223" y="763"/>
                      <a:pt x="5523" y="8936"/>
                      <a:pt x="0" y="17359"/>
                    </a:cubicBezTo>
                    <a:lnTo>
                      <a:pt x="105" y="17359"/>
                    </a:lnTo>
                    <a:cubicBezTo>
                      <a:pt x="5605" y="8973"/>
                      <a:pt x="11278" y="855"/>
                      <a:pt x="17240" y="91"/>
                    </a:cubicBezTo>
                    <a:lnTo>
                      <a:pt x="1724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6140013" y="4683975"/>
                <a:ext cx="678600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1711" extrusionOk="0">
                    <a:moveTo>
                      <a:pt x="15842" y="1"/>
                    </a:moveTo>
                    <a:cubicBezTo>
                      <a:pt x="12541" y="1"/>
                      <a:pt x="9424" y="3009"/>
                      <a:pt x="5872" y="6440"/>
                    </a:cubicBezTo>
                    <a:cubicBezTo>
                      <a:pt x="4070" y="8182"/>
                      <a:pt x="2142" y="10042"/>
                      <a:pt x="1" y="11709"/>
                    </a:cubicBezTo>
                    <a:lnTo>
                      <a:pt x="147" y="11709"/>
                    </a:lnTo>
                    <a:cubicBezTo>
                      <a:pt x="2258" y="10057"/>
                      <a:pt x="4156" y="8224"/>
                      <a:pt x="5935" y="6505"/>
                    </a:cubicBezTo>
                    <a:cubicBezTo>
                      <a:pt x="9473" y="3086"/>
                      <a:pt x="12576" y="90"/>
                      <a:pt x="15843" y="90"/>
                    </a:cubicBezTo>
                    <a:cubicBezTo>
                      <a:pt x="16186" y="90"/>
                      <a:pt x="16531" y="123"/>
                      <a:pt x="16878" y="192"/>
                    </a:cubicBezTo>
                    <a:cubicBezTo>
                      <a:pt x="18839" y="583"/>
                      <a:pt x="20793" y="2093"/>
                      <a:pt x="22852" y="4809"/>
                    </a:cubicBezTo>
                    <a:cubicBezTo>
                      <a:pt x="24192" y="6578"/>
                      <a:pt x="25580" y="8864"/>
                      <a:pt x="27043" y="11710"/>
                    </a:cubicBezTo>
                    <a:lnTo>
                      <a:pt x="27144" y="11710"/>
                    </a:lnTo>
                    <a:cubicBezTo>
                      <a:pt x="25669" y="8841"/>
                      <a:pt x="24273" y="6538"/>
                      <a:pt x="22922" y="4757"/>
                    </a:cubicBezTo>
                    <a:cubicBezTo>
                      <a:pt x="20851" y="2019"/>
                      <a:pt x="18879" y="498"/>
                      <a:pt x="16894" y="104"/>
                    </a:cubicBezTo>
                    <a:cubicBezTo>
                      <a:pt x="16541" y="34"/>
                      <a:pt x="16191" y="1"/>
                      <a:pt x="1584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5008038" y="4939075"/>
                <a:ext cx="369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505" extrusionOk="0">
                    <a:moveTo>
                      <a:pt x="6893" y="1"/>
                    </a:moveTo>
                    <a:cubicBezTo>
                      <a:pt x="4430" y="1"/>
                      <a:pt x="2129" y="502"/>
                      <a:pt x="1" y="1505"/>
                    </a:cubicBezTo>
                    <a:lnTo>
                      <a:pt x="209" y="1505"/>
                    </a:lnTo>
                    <a:cubicBezTo>
                      <a:pt x="2276" y="562"/>
                      <a:pt x="4506" y="91"/>
                      <a:pt x="6889" y="91"/>
                    </a:cubicBezTo>
                    <a:cubicBezTo>
                      <a:pt x="9273" y="91"/>
                      <a:pt x="11810" y="562"/>
                      <a:pt x="14493" y="1505"/>
                    </a:cubicBezTo>
                    <a:lnTo>
                      <a:pt x="14761" y="1505"/>
                    </a:lnTo>
                    <a:cubicBezTo>
                      <a:pt x="11981" y="502"/>
                      <a:pt x="9356" y="1"/>
                      <a:pt x="689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5047588" y="4949425"/>
                <a:ext cx="3119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091" extrusionOk="0">
                    <a:moveTo>
                      <a:pt x="5896" y="0"/>
                    </a:moveTo>
                    <a:cubicBezTo>
                      <a:pt x="3816" y="0"/>
                      <a:pt x="1848" y="363"/>
                      <a:pt x="1" y="1091"/>
                    </a:cubicBezTo>
                    <a:lnTo>
                      <a:pt x="255" y="1091"/>
                    </a:lnTo>
                    <a:cubicBezTo>
                      <a:pt x="2029" y="425"/>
                      <a:pt x="3912" y="92"/>
                      <a:pt x="5899" y="92"/>
                    </a:cubicBezTo>
                    <a:cubicBezTo>
                      <a:pt x="7888" y="92"/>
                      <a:pt x="9980" y="425"/>
                      <a:pt x="12172" y="1091"/>
                    </a:cubicBezTo>
                    <a:lnTo>
                      <a:pt x="12479" y="1091"/>
                    </a:lnTo>
                    <a:cubicBezTo>
                      <a:pt x="10175" y="364"/>
                      <a:pt x="7979" y="0"/>
                      <a:pt x="589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7716163" y="4569675"/>
                <a:ext cx="406650" cy="407025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81" extrusionOk="0">
                    <a:moveTo>
                      <a:pt x="16265" y="0"/>
                    </a:moveTo>
                    <a:cubicBezTo>
                      <a:pt x="10648" y="964"/>
                      <a:pt x="5247" y="8350"/>
                      <a:pt x="0" y="16281"/>
                    </a:cubicBezTo>
                    <a:lnTo>
                      <a:pt x="107" y="16281"/>
                    </a:lnTo>
                    <a:cubicBezTo>
                      <a:pt x="5328" y="8391"/>
                      <a:pt x="10700" y="1056"/>
                      <a:pt x="16265" y="91"/>
                    </a:cubicBezTo>
                    <a:lnTo>
                      <a:pt x="16265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84513" y="4713725"/>
                <a:ext cx="628100" cy="263025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10521" extrusionOk="0">
                    <a:moveTo>
                      <a:pt x="14678" y="1"/>
                    </a:moveTo>
                    <a:cubicBezTo>
                      <a:pt x="11448" y="1"/>
                      <a:pt x="8345" y="2911"/>
                      <a:pt x="4811" y="6228"/>
                    </a:cubicBezTo>
                    <a:cubicBezTo>
                      <a:pt x="3311" y="7638"/>
                      <a:pt x="1723" y="9126"/>
                      <a:pt x="0" y="10520"/>
                    </a:cubicBezTo>
                    <a:lnTo>
                      <a:pt x="141" y="10520"/>
                    </a:lnTo>
                    <a:cubicBezTo>
                      <a:pt x="1831" y="9146"/>
                      <a:pt x="3393" y="7681"/>
                      <a:pt x="4873" y="6294"/>
                    </a:cubicBezTo>
                    <a:cubicBezTo>
                      <a:pt x="8393" y="2991"/>
                      <a:pt x="11481" y="92"/>
                      <a:pt x="14679" y="92"/>
                    </a:cubicBezTo>
                    <a:cubicBezTo>
                      <a:pt x="15043" y="92"/>
                      <a:pt x="15409" y="130"/>
                      <a:pt x="15777" y="209"/>
                    </a:cubicBezTo>
                    <a:cubicBezTo>
                      <a:pt x="17719" y="626"/>
                      <a:pt x="19639" y="2166"/>
                      <a:pt x="21646" y="4919"/>
                    </a:cubicBezTo>
                    <a:cubicBezTo>
                      <a:pt x="22737" y="6416"/>
                      <a:pt x="23858" y="8272"/>
                      <a:pt x="25023" y="10520"/>
                    </a:cubicBezTo>
                    <a:lnTo>
                      <a:pt x="25124" y="10520"/>
                    </a:lnTo>
                    <a:cubicBezTo>
                      <a:pt x="23947" y="8249"/>
                      <a:pt x="22818" y="6376"/>
                      <a:pt x="21718" y="4866"/>
                    </a:cubicBezTo>
                    <a:cubicBezTo>
                      <a:pt x="19697" y="2093"/>
                      <a:pt x="17759" y="541"/>
                      <a:pt x="15796" y="119"/>
                    </a:cubicBezTo>
                    <a:cubicBezTo>
                      <a:pt x="15421" y="39"/>
                      <a:pt x="15049" y="1"/>
                      <a:pt x="146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7740763" y="4597175"/>
                <a:ext cx="382050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5282" h="15181" extrusionOk="0">
                    <a:moveTo>
                      <a:pt x="15281" y="0"/>
                    </a:moveTo>
                    <a:cubicBezTo>
                      <a:pt x="10054" y="1134"/>
                      <a:pt x="4962" y="7776"/>
                      <a:pt x="0" y="15181"/>
                    </a:cubicBezTo>
                    <a:lnTo>
                      <a:pt x="107" y="15181"/>
                    </a:lnTo>
                    <a:cubicBezTo>
                      <a:pt x="5041" y="7819"/>
                      <a:pt x="10103" y="1224"/>
                      <a:pt x="15281" y="92"/>
                    </a:cubicBezTo>
                    <a:lnTo>
                      <a:pt x="15281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228838" y="4743375"/>
                <a:ext cx="578425" cy="233325"/>
              </a:xfrm>
              <a:custGeom>
                <a:avLst/>
                <a:gdLst/>
                <a:ahLst/>
                <a:cxnLst/>
                <a:rect l="l" t="t" r="r" b="b"/>
                <a:pathLst>
                  <a:path w="23137" h="9333" extrusionOk="0">
                    <a:moveTo>
                      <a:pt x="13517" y="1"/>
                    </a:moveTo>
                    <a:cubicBezTo>
                      <a:pt x="10354" y="1"/>
                      <a:pt x="7266" y="2815"/>
                      <a:pt x="3753" y="6020"/>
                    </a:cubicBezTo>
                    <a:cubicBezTo>
                      <a:pt x="2562" y="7105"/>
                      <a:pt x="1319" y="8237"/>
                      <a:pt x="0" y="9333"/>
                    </a:cubicBezTo>
                    <a:lnTo>
                      <a:pt x="140" y="9333"/>
                    </a:lnTo>
                    <a:cubicBezTo>
                      <a:pt x="1430" y="8257"/>
                      <a:pt x="2647" y="7148"/>
                      <a:pt x="3814" y="6085"/>
                    </a:cubicBezTo>
                    <a:cubicBezTo>
                      <a:pt x="7314" y="2894"/>
                      <a:pt x="10389" y="89"/>
                      <a:pt x="13519" y="89"/>
                    </a:cubicBezTo>
                    <a:cubicBezTo>
                      <a:pt x="13905" y="89"/>
                      <a:pt x="14293" y="132"/>
                      <a:pt x="14682" y="222"/>
                    </a:cubicBezTo>
                    <a:cubicBezTo>
                      <a:pt x="16606" y="667"/>
                      <a:pt x="18492" y="2240"/>
                      <a:pt x="20447" y="5028"/>
                    </a:cubicBezTo>
                    <a:cubicBezTo>
                      <a:pt x="21288" y="6229"/>
                      <a:pt x="22145" y="7661"/>
                      <a:pt x="23025" y="9333"/>
                    </a:cubicBezTo>
                    <a:lnTo>
                      <a:pt x="23136" y="9333"/>
                    </a:lnTo>
                    <a:cubicBezTo>
                      <a:pt x="20176" y="3690"/>
                      <a:pt x="17468" y="776"/>
                      <a:pt x="14700" y="136"/>
                    </a:cubicBezTo>
                    <a:cubicBezTo>
                      <a:pt x="14304" y="44"/>
                      <a:pt x="13910" y="1"/>
                      <a:pt x="1351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5093113" y="4959800"/>
                <a:ext cx="2438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676" extrusionOk="0">
                    <a:moveTo>
                      <a:pt x="4671" y="1"/>
                    </a:moveTo>
                    <a:cubicBezTo>
                      <a:pt x="3046" y="1"/>
                      <a:pt x="1488" y="226"/>
                      <a:pt x="1" y="676"/>
                    </a:cubicBezTo>
                    <a:lnTo>
                      <a:pt x="323" y="676"/>
                    </a:lnTo>
                    <a:cubicBezTo>
                      <a:pt x="1715" y="285"/>
                      <a:pt x="3167" y="89"/>
                      <a:pt x="4678" y="89"/>
                    </a:cubicBezTo>
                    <a:cubicBezTo>
                      <a:pt x="6189" y="89"/>
                      <a:pt x="7758" y="285"/>
                      <a:pt x="9385" y="676"/>
                    </a:cubicBezTo>
                    <a:lnTo>
                      <a:pt x="9751" y="676"/>
                    </a:lnTo>
                    <a:cubicBezTo>
                      <a:pt x="7992" y="226"/>
                      <a:pt x="6298" y="1"/>
                      <a:pt x="4671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6273438" y="4773000"/>
                <a:ext cx="52865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8148" extrusionOk="0">
                    <a:moveTo>
                      <a:pt x="12348" y="0"/>
                    </a:moveTo>
                    <a:cubicBezTo>
                      <a:pt x="9251" y="0"/>
                      <a:pt x="6176" y="2720"/>
                      <a:pt x="2681" y="5816"/>
                    </a:cubicBezTo>
                    <a:cubicBezTo>
                      <a:pt x="1818" y="6580"/>
                      <a:pt x="926" y="7367"/>
                      <a:pt x="0" y="8148"/>
                    </a:cubicBezTo>
                    <a:lnTo>
                      <a:pt x="138" y="8148"/>
                    </a:lnTo>
                    <a:cubicBezTo>
                      <a:pt x="1036" y="7388"/>
                      <a:pt x="1902" y="6623"/>
                      <a:pt x="2740" y="5882"/>
                    </a:cubicBezTo>
                    <a:cubicBezTo>
                      <a:pt x="6221" y="2800"/>
                      <a:pt x="9283" y="89"/>
                      <a:pt x="12348" y="89"/>
                    </a:cubicBezTo>
                    <a:cubicBezTo>
                      <a:pt x="12755" y="89"/>
                      <a:pt x="13163" y="137"/>
                      <a:pt x="13572" y="238"/>
                    </a:cubicBezTo>
                    <a:cubicBezTo>
                      <a:pt x="16055" y="854"/>
                      <a:pt x="18471" y="3375"/>
                      <a:pt x="21046" y="8148"/>
                    </a:cubicBezTo>
                    <a:lnTo>
                      <a:pt x="21145" y="8148"/>
                    </a:lnTo>
                    <a:cubicBezTo>
                      <a:pt x="18547" y="3323"/>
                      <a:pt x="16108" y="776"/>
                      <a:pt x="13594" y="152"/>
                    </a:cubicBezTo>
                    <a:cubicBezTo>
                      <a:pt x="13177" y="49"/>
                      <a:pt x="12763" y="0"/>
                      <a:pt x="1234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7765713" y="4624825"/>
                <a:ext cx="357125" cy="351875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4075" extrusionOk="0">
                    <a:moveTo>
                      <a:pt x="14284" y="0"/>
                    </a:moveTo>
                    <a:cubicBezTo>
                      <a:pt x="9439" y="1265"/>
                      <a:pt x="4668" y="7224"/>
                      <a:pt x="0" y="14075"/>
                    </a:cubicBezTo>
                    <a:lnTo>
                      <a:pt x="108" y="14075"/>
                    </a:lnTo>
                    <a:cubicBezTo>
                      <a:pt x="4748" y="7270"/>
                      <a:pt x="9488" y="1355"/>
                      <a:pt x="14284" y="93"/>
                    </a:cubicBezTo>
                    <a:lnTo>
                      <a:pt x="14284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7790563" y="4653050"/>
                <a:ext cx="332250" cy="323650"/>
              </a:xfrm>
              <a:custGeom>
                <a:avLst/>
                <a:gdLst/>
                <a:ahLst/>
                <a:cxnLst/>
                <a:rect l="l" t="t" r="r" b="b"/>
                <a:pathLst>
                  <a:path w="13290" h="12946" extrusionOk="0">
                    <a:moveTo>
                      <a:pt x="13289" y="1"/>
                    </a:moveTo>
                    <a:cubicBezTo>
                      <a:pt x="8817" y="1360"/>
                      <a:pt x="4370" y="6669"/>
                      <a:pt x="0" y="12946"/>
                    </a:cubicBezTo>
                    <a:lnTo>
                      <a:pt x="108" y="12946"/>
                    </a:lnTo>
                    <a:cubicBezTo>
                      <a:pt x="4450" y="6716"/>
                      <a:pt x="8865" y="1452"/>
                      <a:pt x="13289" y="94"/>
                    </a:cubicBezTo>
                    <a:lnTo>
                      <a:pt x="13289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6318263" y="4802800"/>
                <a:ext cx="478350" cy="173900"/>
              </a:xfrm>
              <a:custGeom>
                <a:avLst/>
                <a:gdLst/>
                <a:ahLst/>
                <a:cxnLst/>
                <a:rect l="l" t="t" r="r" b="b"/>
                <a:pathLst>
                  <a:path w="19134" h="6956" extrusionOk="0">
                    <a:moveTo>
                      <a:pt x="11137" y="1"/>
                    </a:moveTo>
                    <a:cubicBezTo>
                      <a:pt x="8099" y="1"/>
                      <a:pt x="5041" y="2630"/>
                      <a:pt x="1568" y="5615"/>
                    </a:cubicBezTo>
                    <a:cubicBezTo>
                      <a:pt x="1056" y="6057"/>
                      <a:pt x="533" y="6505"/>
                      <a:pt x="1" y="6956"/>
                    </a:cubicBezTo>
                    <a:lnTo>
                      <a:pt x="140" y="6956"/>
                    </a:lnTo>
                    <a:cubicBezTo>
                      <a:pt x="645" y="6527"/>
                      <a:pt x="1141" y="6101"/>
                      <a:pt x="1629" y="5683"/>
                    </a:cubicBezTo>
                    <a:cubicBezTo>
                      <a:pt x="5086" y="2708"/>
                      <a:pt x="8132" y="89"/>
                      <a:pt x="11137" y="89"/>
                    </a:cubicBezTo>
                    <a:cubicBezTo>
                      <a:pt x="11565" y="89"/>
                      <a:pt x="11993" y="143"/>
                      <a:pt x="12421" y="256"/>
                    </a:cubicBezTo>
                    <a:cubicBezTo>
                      <a:pt x="14643" y="843"/>
                      <a:pt x="16793" y="2992"/>
                      <a:pt x="19034" y="6956"/>
                    </a:cubicBezTo>
                    <a:lnTo>
                      <a:pt x="19133" y="6956"/>
                    </a:lnTo>
                    <a:cubicBezTo>
                      <a:pt x="16870" y="2941"/>
                      <a:pt x="14696" y="765"/>
                      <a:pt x="12442" y="170"/>
                    </a:cubicBezTo>
                    <a:cubicBezTo>
                      <a:pt x="12007" y="55"/>
                      <a:pt x="11572" y="1"/>
                      <a:pt x="1113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7816438" y="4681375"/>
                <a:ext cx="306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12255" h="11813" extrusionOk="0">
                    <a:moveTo>
                      <a:pt x="12254" y="1"/>
                    </a:moveTo>
                    <a:cubicBezTo>
                      <a:pt x="8156" y="1426"/>
                      <a:pt x="4054" y="6130"/>
                      <a:pt x="1" y="11813"/>
                    </a:cubicBezTo>
                    <a:lnTo>
                      <a:pt x="110" y="11813"/>
                    </a:lnTo>
                    <a:cubicBezTo>
                      <a:pt x="4133" y="6177"/>
                      <a:pt x="8204" y="1517"/>
                      <a:pt x="12254" y="96"/>
                    </a:cubicBezTo>
                    <a:lnTo>
                      <a:pt x="12254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364463" y="4832175"/>
                <a:ext cx="42722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7089" h="5781" extrusionOk="0">
                    <a:moveTo>
                      <a:pt x="9913" y="0"/>
                    </a:moveTo>
                    <a:cubicBezTo>
                      <a:pt x="6935" y="0"/>
                      <a:pt x="3891" y="2540"/>
                      <a:pt x="437" y="5420"/>
                    </a:cubicBezTo>
                    <a:cubicBezTo>
                      <a:pt x="293" y="5539"/>
                      <a:pt x="148" y="5660"/>
                      <a:pt x="1" y="5781"/>
                    </a:cubicBezTo>
                    <a:lnTo>
                      <a:pt x="140" y="5781"/>
                    </a:lnTo>
                    <a:cubicBezTo>
                      <a:pt x="257" y="5683"/>
                      <a:pt x="375" y="5585"/>
                      <a:pt x="493" y="5487"/>
                    </a:cubicBezTo>
                    <a:cubicBezTo>
                      <a:pt x="3931" y="2619"/>
                      <a:pt x="6963" y="89"/>
                      <a:pt x="9911" y="89"/>
                    </a:cubicBezTo>
                    <a:cubicBezTo>
                      <a:pt x="10362" y="89"/>
                      <a:pt x="10811" y="149"/>
                      <a:pt x="11259" y="275"/>
                    </a:cubicBezTo>
                    <a:cubicBezTo>
                      <a:pt x="13205" y="824"/>
                      <a:pt x="15079" y="2598"/>
                      <a:pt x="16988" y="5781"/>
                    </a:cubicBezTo>
                    <a:lnTo>
                      <a:pt x="17088" y="5781"/>
                    </a:lnTo>
                    <a:cubicBezTo>
                      <a:pt x="15158" y="2547"/>
                      <a:pt x="13260" y="745"/>
                      <a:pt x="11283" y="188"/>
                    </a:cubicBezTo>
                    <a:cubicBezTo>
                      <a:pt x="10827" y="60"/>
                      <a:pt x="10371" y="0"/>
                      <a:pt x="991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412413" y="4861450"/>
                <a:ext cx="373875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14955" h="4610" extrusionOk="0">
                    <a:moveTo>
                      <a:pt x="8619" y="0"/>
                    </a:moveTo>
                    <a:cubicBezTo>
                      <a:pt x="5917" y="0"/>
                      <a:pt x="3122" y="2097"/>
                      <a:pt x="0" y="4610"/>
                    </a:cubicBezTo>
                    <a:lnTo>
                      <a:pt x="143" y="4610"/>
                    </a:lnTo>
                    <a:cubicBezTo>
                      <a:pt x="3216" y="2140"/>
                      <a:pt x="5973" y="91"/>
                      <a:pt x="8620" y="91"/>
                    </a:cubicBezTo>
                    <a:cubicBezTo>
                      <a:pt x="9092" y="91"/>
                      <a:pt x="9562" y="156"/>
                      <a:pt x="10028" y="296"/>
                    </a:cubicBezTo>
                    <a:cubicBezTo>
                      <a:pt x="11681" y="791"/>
                      <a:pt x="13265" y="2192"/>
                      <a:pt x="14851" y="4610"/>
                    </a:cubicBezTo>
                    <a:lnTo>
                      <a:pt x="14955" y="4610"/>
                    </a:lnTo>
                    <a:cubicBezTo>
                      <a:pt x="13347" y="2139"/>
                      <a:pt x="11737" y="713"/>
                      <a:pt x="10056" y="210"/>
                    </a:cubicBezTo>
                    <a:cubicBezTo>
                      <a:pt x="9579" y="67"/>
                      <a:pt x="9100" y="0"/>
                      <a:pt x="86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7842913" y="4710250"/>
                <a:ext cx="279900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10658" extrusionOk="0">
                    <a:moveTo>
                      <a:pt x="11195" y="1"/>
                    </a:moveTo>
                    <a:cubicBezTo>
                      <a:pt x="7473" y="1455"/>
                      <a:pt x="3723" y="5582"/>
                      <a:pt x="0" y="10658"/>
                    </a:cubicBezTo>
                    <a:lnTo>
                      <a:pt x="111" y="10658"/>
                    </a:lnTo>
                    <a:cubicBezTo>
                      <a:pt x="3801" y="5629"/>
                      <a:pt x="7516" y="1547"/>
                      <a:pt x="11195" y="96"/>
                    </a:cubicBezTo>
                    <a:lnTo>
                      <a:pt x="11195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7869988" y="4739350"/>
                <a:ext cx="252825" cy="2373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9494" extrusionOk="0">
                    <a:moveTo>
                      <a:pt x="10112" y="1"/>
                    </a:moveTo>
                    <a:cubicBezTo>
                      <a:pt x="6764" y="1452"/>
                      <a:pt x="3376" y="5030"/>
                      <a:pt x="0" y="9494"/>
                    </a:cubicBezTo>
                    <a:lnTo>
                      <a:pt x="111" y="9494"/>
                    </a:lnTo>
                    <a:cubicBezTo>
                      <a:pt x="3454" y="5079"/>
                      <a:pt x="6807" y="1541"/>
                      <a:pt x="10112" y="96"/>
                    </a:cubicBezTo>
                    <a:lnTo>
                      <a:pt x="10112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6462738" y="4890700"/>
                <a:ext cx="3168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3440" extrusionOk="0">
                    <a:moveTo>
                      <a:pt x="7234" y="1"/>
                    </a:moveTo>
                    <a:cubicBezTo>
                      <a:pt x="4959" y="1"/>
                      <a:pt x="2588" y="1489"/>
                      <a:pt x="1" y="3440"/>
                    </a:cubicBezTo>
                    <a:lnTo>
                      <a:pt x="148" y="3440"/>
                    </a:lnTo>
                    <a:cubicBezTo>
                      <a:pt x="2687" y="1533"/>
                      <a:pt x="5013" y="89"/>
                      <a:pt x="7236" y="89"/>
                    </a:cubicBezTo>
                    <a:cubicBezTo>
                      <a:pt x="7730" y="89"/>
                      <a:pt x="8219" y="161"/>
                      <a:pt x="8704" y="314"/>
                    </a:cubicBezTo>
                    <a:cubicBezTo>
                      <a:pt x="10032" y="736"/>
                      <a:pt x="11308" y="1757"/>
                      <a:pt x="12565" y="3440"/>
                    </a:cubicBezTo>
                    <a:lnTo>
                      <a:pt x="12673" y="3440"/>
                    </a:lnTo>
                    <a:cubicBezTo>
                      <a:pt x="11391" y="1709"/>
                      <a:pt x="10089" y="659"/>
                      <a:pt x="8732" y="231"/>
                    </a:cubicBezTo>
                    <a:cubicBezTo>
                      <a:pt x="8236" y="74"/>
                      <a:pt x="7737" y="1"/>
                      <a:pt x="72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0" name="Google Shape;1350;p11"/>
            <p:cNvGrpSpPr/>
            <p:nvPr/>
          </p:nvGrpSpPr>
          <p:grpSpPr>
            <a:xfrm>
              <a:off x="253494" y="4864880"/>
              <a:ext cx="181825" cy="37350"/>
              <a:chOff x="1247388" y="4801050"/>
              <a:chExt cx="181825" cy="37350"/>
            </a:xfrm>
          </p:grpSpPr>
          <p:sp>
            <p:nvSpPr>
              <p:cNvPr id="1351" name="Google Shape;1351;p11"/>
              <p:cNvSpPr/>
              <p:nvPr/>
            </p:nvSpPr>
            <p:spPr>
              <a:xfrm>
                <a:off x="1247388" y="4801050"/>
                <a:ext cx="3735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4" extrusionOk="0">
                    <a:moveTo>
                      <a:pt x="747" y="1"/>
                    </a:moveTo>
                    <a:cubicBezTo>
                      <a:pt x="336" y="1"/>
                      <a:pt x="0" y="334"/>
                      <a:pt x="0" y="747"/>
                    </a:cubicBezTo>
                    <a:cubicBezTo>
                      <a:pt x="0" y="1159"/>
                      <a:pt x="336" y="1494"/>
                      <a:pt x="747" y="1494"/>
                    </a:cubicBezTo>
                    <a:cubicBezTo>
                      <a:pt x="1158" y="1494"/>
                      <a:pt x="1493" y="1159"/>
                      <a:pt x="1493" y="747"/>
                    </a:cubicBezTo>
                    <a:cubicBezTo>
                      <a:pt x="1493" y="334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1"/>
              <p:cNvSpPr/>
              <p:nvPr/>
            </p:nvSpPr>
            <p:spPr>
              <a:xfrm>
                <a:off x="1391913" y="4801050"/>
                <a:ext cx="37300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94" extrusionOk="0">
                    <a:moveTo>
                      <a:pt x="747" y="1"/>
                    </a:moveTo>
                    <a:cubicBezTo>
                      <a:pt x="334" y="1"/>
                      <a:pt x="0" y="334"/>
                      <a:pt x="0" y="747"/>
                    </a:cubicBezTo>
                    <a:cubicBezTo>
                      <a:pt x="0" y="1159"/>
                      <a:pt x="334" y="1494"/>
                      <a:pt x="747" y="1494"/>
                    </a:cubicBezTo>
                    <a:cubicBezTo>
                      <a:pt x="1158" y="1494"/>
                      <a:pt x="1492" y="1159"/>
                      <a:pt x="1492" y="747"/>
                    </a:cubicBezTo>
                    <a:cubicBezTo>
                      <a:pt x="1492" y="334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11"/>
            <p:cNvGrpSpPr/>
            <p:nvPr/>
          </p:nvGrpSpPr>
          <p:grpSpPr>
            <a:xfrm>
              <a:off x="280019" y="3846000"/>
              <a:ext cx="128775" cy="128800"/>
              <a:chOff x="1399788" y="1928800"/>
              <a:chExt cx="128775" cy="128800"/>
            </a:xfrm>
          </p:grpSpPr>
          <p:sp>
            <p:nvSpPr>
              <p:cNvPr id="1354" name="Google Shape;1354;p11"/>
              <p:cNvSpPr/>
              <p:nvPr/>
            </p:nvSpPr>
            <p:spPr>
              <a:xfrm>
                <a:off x="1399788" y="1993175"/>
                <a:ext cx="128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" fill="none" extrusionOk="0">
                    <a:moveTo>
                      <a:pt x="0" y="0"/>
                    </a:moveTo>
                    <a:lnTo>
                      <a:pt x="5151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1464188" y="1928800"/>
                <a:ext cx="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152" fill="none" extrusionOk="0">
                    <a:moveTo>
                      <a:pt x="0" y="5151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 w="4650" cap="flat" cmpd="sng">
                <a:solidFill>
                  <a:srgbClr val="353535"/>
                </a:solidFill>
                <a:prstDash val="solid"/>
                <a:miter lim="14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p27"/>
          <p:cNvSpPr txBox="1">
            <a:spLocks noGrp="1"/>
          </p:cNvSpPr>
          <p:nvPr>
            <p:ph type="ctrTitle"/>
          </p:nvPr>
        </p:nvSpPr>
        <p:spPr>
          <a:xfrm>
            <a:off x="2952775" y="540000"/>
            <a:ext cx="3238500" cy="134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2817" name="Google Shape;2817;p27"/>
          <p:cNvSpPr txBox="1">
            <a:spLocks noGrp="1"/>
          </p:cNvSpPr>
          <p:nvPr>
            <p:ph type="subTitle" idx="1"/>
          </p:nvPr>
        </p:nvSpPr>
        <p:spPr>
          <a:xfrm>
            <a:off x="2952725" y="1882200"/>
            <a:ext cx="3238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18" name="Google Shape;2818;p27"/>
          <p:cNvSpPr txBox="1">
            <a:spLocks noGrp="1"/>
          </p:cNvSpPr>
          <p:nvPr>
            <p:ph type="subTitle" idx="2"/>
          </p:nvPr>
        </p:nvSpPr>
        <p:spPr>
          <a:xfrm>
            <a:off x="2952725" y="2286733"/>
            <a:ext cx="3238500" cy="7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19" name="Google Shape;2819;p27"/>
          <p:cNvSpPr txBox="1">
            <a:spLocks noGrp="1"/>
          </p:cNvSpPr>
          <p:nvPr>
            <p:ph type="subTitle" idx="3"/>
          </p:nvPr>
        </p:nvSpPr>
        <p:spPr>
          <a:xfrm>
            <a:off x="2125800" y="4421000"/>
            <a:ext cx="48924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20" name="Google Shape;2820;p27"/>
          <p:cNvSpPr txBox="1"/>
          <p:nvPr/>
        </p:nvSpPr>
        <p:spPr>
          <a:xfrm>
            <a:off x="2125800" y="3612725"/>
            <a:ext cx="4892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CREDITS: This presentation template was created by </a:t>
            </a:r>
            <a:r>
              <a:rPr lang="en-US" sz="1200" b="1" dirty="0" err="1">
                <a:solidFill>
                  <a:schemeClr val="dk1"/>
                </a:solidFill>
                <a:uFill>
                  <a:noFill/>
                </a:uFill>
                <a:latin typeface="Saira"/>
                <a:ea typeface="Saira"/>
                <a:cs typeface="Saira"/>
                <a:sym typeface="Sai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homeppt</a:t>
            </a:r>
            <a:r>
              <a:rPr lang="en" sz="1200" dirty="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, including icons by </a:t>
            </a:r>
            <a:r>
              <a:rPr lang="en" sz="1200" b="1" dirty="0">
                <a:solidFill>
                  <a:schemeClr val="dk1"/>
                </a:solidFill>
                <a:uFill>
                  <a:noFill/>
                </a:uFill>
                <a:latin typeface="Saira"/>
                <a:ea typeface="Saira"/>
                <a:cs typeface="Saira"/>
                <a:sym typeface="Sai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, and infographics &amp; images by </a:t>
            </a:r>
            <a:r>
              <a:rPr lang="en" sz="1200" b="1" dirty="0">
                <a:solidFill>
                  <a:schemeClr val="dk1"/>
                </a:solidFill>
                <a:uFill>
                  <a:noFill/>
                </a:uFill>
                <a:latin typeface="Saira"/>
                <a:ea typeface="Saira"/>
                <a:cs typeface="Saira"/>
                <a:sym typeface="Sai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dirty="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grpSp>
        <p:nvGrpSpPr>
          <p:cNvPr id="2821" name="Google Shape;2821;p27"/>
          <p:cNvGrpSpPr/>
          <p:nvPr/>
        </p:nvGrpSpPr>
        <p:grpSpPr>
          <a:xfrm>
            <a:off x="4508612" y="-180239"/>
            <a:ext cx="4680841" cy="1516980"/>
            <a:chOff x="4496720" y="-180239"/>
            <a:chExt cx="4680841" cy="1516980"/>
          </a:xfrm>
        </p:grpSpPr>
        <p:sp>
          <p:nvSpPr>
            <p:cNvPr id="2822" name="Google Shape;2822;p27"/>
            <p:cNvSpPr/>
            <p:nvPr/>
          </p:nvSpPr>
          <p:spPr>
            <a:xfrm flipH="1">
              <a:off x="5248475" y="2074"/>
              <a:ext cx="3895525" cy="1334667"/>
            </a:xfrm>
            <a:custGeom>
              <a:avLst/>
              <a:gdLst/>
              <a:ahLst/>
              <a:cxnLst/>
              <a:rect l="l" t="t" r="r" b="b"/>
              <a:pathLst>
                <a:path w="155821" h="60399" extrusionOk="0">
                  <a:moveTo>
                    <a:pt x="1" y="0"/>
                  </a:moveTo>
                  <a:lnTo>
                    <a:pt x="1" y="60399"/>
                  </a:lnTo>
                  <a:cubicBezTo>
                    <a:pt x="24701" y="59400"/>
                    <a:pt x="36781" y="23142"/>
                    <a:pt x="57694" y="23142"/>
                  </a:cubicBezTo>
                  <a:cubicBezTo>
                    <a:pt x="62503" y="23142"/>
                    <a:pt x="67779" y="25059"/>
                    <a:pt x="73782" y="29762"/>
                  </a:cubicBezTo>
                  <a:cubicBezTo>
                    <a:pt x="80091" y="34705"/>
                    <a:pt x="85309" y="36675"/>
                    <a:pt x="89763" y="36675"/>
                  </a:cubicBezTo>
                  <a:cubicBezTo>
                    <a:pt x="107296" y="36675"/>
                    <a:pt x="112996" y="6146"/>
                    <a:pt x="126811" y="6146"/>
                  </a:cubicBezTo>
                  <a:cubicBezTo>
                    <a:pt x="130188" y="6146"/>
                    <a:pt x="134051" y="7970"/>
                    <a:pt x="138690" y="12512"/>
                  </a:cubicBezTo>
                  <a:cubicBezTo>
                    <a:pt x="142338" y="16083"/>
                    <a:pt x="145375" y="17615"/>
                    <a:pt x="147962" y="17615"/>
                  </a:cubicBezTo>
                  <a:cubicBezTo>
                    <a:pt x="151177" y="17615"/>
                    <a:pt x="153695" y="15248"/>
                    <a:pt x="155821" y="11491"/>
                  </a:cubicBezTo>
                  <a:lnTo>
                    <a:pt x="155821" y="11491"/>
                  </a:lnTo>
                  <a:cubicBezTo>
                    <a:pt x="155526" y="11500"/>
                    <a:pt x="155240" y="11504"/>
                    <a:pt x="154961" y="11504"/>
                  </a:cubicBezTo>
                  <a:cubicBezTo>
                    <a:pt x="145470" y="11504"/>
                    <a:pt x="144712" y="6497"/>
                    <a:pt x="147723" y="0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7"/>
            <p:cNvSpPr/>
            <p:nvPr/>
          </p:nvSpPr>
          <p:spPr>
            <a:xfrm>
              <a:off x="5039425" y="-19625"/>
              <a:ext cx="4138136" cy="1037327"/>
            </a:xfrm>
            <a:custGeom>
              <a:avLst/>
              <a:gdLst/>
              <a:ahLst/>
              <a:cxnLst/>
              <a:rect l="l" t="t" r="r" b="b"/>
              <a:pathLst>
                <a:path w="123591" h="37869" extrusionOk="0">
                  <a:moveTo>
                    <a:pt x="4596" y="0"/>
                  </a:moveTo>
                  <a:cubicBezTo>
                    <a:pt x="3217" y="4407"/>
                    <a:pt x="1741" y="8414"/>
                    <a:pt x="1" y="11490"/>
                  </a:cubicBezTo>
                  <a:cubicBezTo>
                    <a:pt x="2909" y="11403"/>
                    <a:pt x="6564" y="10887"/>
                    <a:pt x="11095" y="9850"/>
                  </a:cubicBezTo>
                  <a:cubicBezTo>
                    <a:pt x="30454" y="5422"/>
                    <a:pt x="43230" y="3303"/>
                    <a:pt x="51642" y="3303"/>
                  </a:cubicBezTo>
                  <a:cubicBezTo>
                    <a:pt x="64686" y="3303"/>
                    <a:pt x="67236" y="8399"/>
                    <a:pt x="67563" y="17884"/>
                  </a:cubicBezTo>
                  <a:cubicBezTo>
                    <a:pt x="67860" y="26509"/>
                    <a:pt x="70326" y="30447"/>
                    <a:pt x="75292" y="30447"/>
                  </a:cubicBezTo>
                  <a:cubicBezTo>
                    <a:pt x="80051" y="30447"/>
                    <a:pt x="87105" y="26832"/>
                    <a:pt x="96747" y="20259"/>
                  </a:cubicBezTo>
                  <a:cubicBezTo>
                    <a:pt x="99710" y="18239"/>
                    <a:pt x="101843" y="17396"/>
                    <a:pt x="103478" y="17396"/>
                  </a:cubicBezTo>
                  <a:cubicBezTo>
                    <a:pt x="110563" y="17396"/>
                    <a:pt x="108283" y="33243"/>
                    <a:pt x="123591" y="37869"/>
                  </a:cubicBezTo>
                  <a:lnTo>
                    <a:pt x="12359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28625" dist="85725" dir="540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7"/>
            <p:cNvSpPr/>
            <p:nvPr/>
          </p:nvSpPr>
          <p:spPr>
            <a:xfrm>
              <a:off x="4530763" y="-27863"/>
              <a:ext cx="894850" cy="389175"/>
            </a:xfrm>
            <a:custGeom>
              <a:avLst/>
              <a:gdLst/>
              <a:ahLst/>
              <a:cxnLst/>
              <a:rect l="l" t="t" r="r" b="b"/>
              <a:pathLst>
                <a:path w="35794" h="15567" extrusionOk="0">
                  <a:moveTo>
                    <a:pt x="23340" y="0"/>
                  </a:moveTo>
                  <a:cubicBezTo>
                    <a:pt x="19785" y="0"/>
                    <a:pt x="16227" y="100"/>
                    <a:pt x="12675" y="144"/>
                  </a:cubicBezTo>
                  <a:cubicBezTo>
                    <a:pt x="8451" y="199"/>
                    <a:pt x="4225" y="258"/>
                    <a:pt x="1" y="315"/>
                  </a:cubicBezTo>
                  <a:cubicBezTo>
                    <a:pt x="392" y="1536"/>
                    <a:pt x="764" y="2956"/>
                    <a:pt x="1117" y="4596"/>
                  </a:cubicBezTo>
                  <a:cubicBezTo>
                    <a:pt x="2813" y="12488"/>
                    <a:pt x="6443" y="15567"/>
                    <a:pt x="11075" y="15567"/>
                  </a:cubicBezTo>
                  <a:cubicBezTo>
                    <a:pt x="18096" y="15567"/>
                    <a:pt x="27419" y="8490"/>
                    <a:pt x="35794" y="386"/>
                  </a:cubicBezTo>
                  <a:cubicBezTo>
                    <a:pt x="33364" y="321"/>
                    <a:pt x="30934" y="179"/>
                    <a:pt x="28512" y="88"/>
                  </a:cubicBezTo>
                  <a:cubicBezTo>
                    <a:pt x="26789" y="24"/>
                    <a:pt x="25065" y="0"/>
                    <a:pt x="2334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57200" dist="95250" dir="1614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5" name="Google Shape;2825;p27"/>
            <p:cNvGrpSpPr/>
            <p:nvPr/>
          </p:nvGrpSpPr>
          <p:grpSpPr>
            <a:xfrm rot="10800000" flipH="1">
              <a:off x="4496720" y="-180239"/>
              <a:ext cx="4647422" cy="1002607"/>
              <a:chOff x="4022488" y="3327750"/>
              <a:chExt cx="4100425" cy="1649025"/>
            </a:xfrm>
          </p:grpSpPr>
          <p:sp>
            <p:nvSpPr>
              <p:cNvPr id="2826" name="Google Shape;2826;p27"/>
              <p:cNvSpPr/>
              <p:nvPr/>
            </p:nvSpPr>
            <p:spPr>
              <a:xfrm>
                <a:off x="4022488" y="3327750"/>
                <a:ext cx="4100350" cy="1648950"/>
              </a:xfrm>
              <a:custGeom>
                <a:avLst/>
                <a:gdLst/>
                <a:ahLst/>
                <a:cxnLst/>
                <a:rect l="l" t="t" r="r" b="b"/>
                <a:pathLst>
                  <a:path w="164014" h="65958" extrusionOk="0">
                    <a:moveTo>
                      <a:pt x="75614" y="0"/>
                    </a:moveTo>
                    <a:cubicBezTo>
                      <a:pt x="73795" y="0"/>
                      <a:pt x="72143" y="274"/>
                      <a:pt x="70633" y="821"/>
                    </a:cubicBezTo>
                    <a:cubicBezTo>
                      <a:pt x="63745" y="3316"/>
                      <a:pt x="60962" y="11213"/>
                      <a:pt x="58015" y="19574"/>
                    </a:cubicBezTo>
                    <a:cubicBezTo>
                      <a:pt x="55768" y="25955"/>
                      <a:pt x="53441" y="32552"/>
                      <a:pt x="49146" y="37445"/>
                    </a:cubicBezTo>
                    <a:cubicBezTo>
                      <a:pt x="44750" y="42452"/>
                      <a:pt x="38839" y="44907"/>
                      <a:pt x="31135" y="44907"/>
                    </a:cubicBezTo>
                    <a:cubicBezTo>
                      <a:pt x="30297" y="44907"/>
                      <a:pt x="29437" y="44878"/>
                      <a:pt x="28556" y="44820"/>
                    </a:cubicBezTo>
                    <a:cubicBezTo>
                      <a:pt x="27276" y="44735"/>
                      <a:pt x="26038" y="44693"/>
                      <a:pt x="24842" y="44693"/>
                    </a:cubicBezTo>
                    <a:cubicBezTo>
                      <a:pt x="14966" y="44693"/>
                      <a:pt x="7940" y="47565"/>
                      <a:pt x="3920" y="53250"/>
                    </a:cubicBezTo>
                    <a:cubicBezTo>
                      <a:pt x="1744" y="56331"/>
                      <a:pt x="445" y="60259"/>
                      <a:pt x="64" y="64925"/>
                    </a:cubicBezTo>
                    <a:cubicBezTo>
                      <a:pt x="37" y="65263"/>
                      <a:pt x="19" y="65612"/>
                      <a:pt x="1" y="65958"/>
                    </a:cubicBezTo>
                    <a:lnTo>
                      <a:pt x="91" y="65958"/>
                    </a:lnTo>
                    <a:cubicBezTo>
                      <a:pt x="108" y="65612"/>
                      <a:pt x="127" y="65267"/>
                      <a:pt x="154" y="64931"/>
                    </a:cubicBezTo>
                    <a:cubicBezTo>
                      <a:pt x="533" y="60281"/>
                      <a:pt x="1826" y="56368"/>
                      <a:pt x="3995" y="53300"/>
                    </a:cubicBezTo>
                    <a:cubicBezTo>
                      <a:pt x="7994" y="47639"/>
                      <a:pt x="14997" y="44781"/>
                      <a:pt x="24839" y="44781"/>
                    </a:cubicBezTo>
                    <a:cubicBezTo>
                      <a:pt x="26034" y="44781"/>
                      <a:pt x="27271" y="44823"/>
                      <a:pt x="28550" y="44908"/>
                    </a:cubicBezTo>
                    <a:cubicBezTo>
                      <a:pt x="29436" y="44966"/>
                      <a:pt x="30301" y="44995"/>
                      <a:pt x="31144" y="44995"/>
                    </a:cubicBezTo>
                    <a:cubicBezTo>
                      <a:pt x="38871" y="44995"/>
                      <a:pt x="44800" y="42530"/>
                      <a:pt x="49212" y="37504"/>
                    </a:cubicBezTo>
                    <a:cubicBezTo>
                      <a:pt x="53520" y="32598"/>
                      <a:pt x="55847" y="25993"/>
                      <a:pt x="58100" y="19604"/>
                    </a:cubicBezTo>
                    <a:cubicBezTo>
                      <a:pt x="61040" y="11265"/>
                      <a:pt x="63816" y="3385"/>
                      <a:pt x="70664" y="904"/>
                    </a:cubicBezTo>
                    <a:cubicBezTo>
                      <a:pt x="72163" y="361"/>
                      <a:pt x="73805" y="89"/>
                      <a:pt x="75612" y="89"/>
                    </a:cubicBezTo>
                    <a:cubicBezTo>
                      <a:pt x="77529" y="89"/>
                      <a:pt x="79634" y="395"/>
                      <a:pt x="81955" y="1006"/>
                    </a:cubicBezTo>
                    <a:cubicBezTo>
                      <a:pt x="86904" y="2312"/>
                      <a:pt x="92706" y="4968"/>
                      <a:pt x="99692" y="9126"/>
                    </a:cubicBezTo>
                    <a:cubicBezTo>
                      <a:pt x="111224" y="15992"/>
                      <a:pt x="120089" y="19364"/>
                      <a:pt x="126638" y="19364"/>
                    </a:cubicBezTo>
                    <a:cubicBezTo>
                      <a:pt x="127701" y="19364"/>
                      <a:pt x="128703" y="19275"/>
                      <a:pt x="129646" y="19098"/>
                    </a:cubicBezTo>
                    <a:cubicBezTo>
                      <a:pt x="135541" y="17989"/>
                      <a:pt x="138338" y="13578"/>
                      <a:pt x="140803" y="9687"/>
                    </a:cubicBezTo>
                    <a:cubicBezTo>
                      <a:pt x="142907" y="6364"/>
                      <a:pt x="144896" y="3226"/>
                      <a:pt x="148471" y="2649"/>
                    </a:cubicBezTo>
                    <a:cubicBezTo>
                      <a:pt x="148861" y="2586"/>
                      <a:pt x="149267" y="2554"/>
                      <a:pt x="149689" y="2554"/>
                    </a:cubicBezTo>
                    <a:cubicBezTo>
                      <a:pt x="153195" y="2554"/>
                      <a:pt x="157844" y="4733"/>
                      <a:pt x="164013" y="9283"/>
                    </a:cubicBezTo>
                    <a:lnTo>
                      <a:pt x="164013" y="9173"/>
                    </a:lnTo>
                    <a:cubicBezTo>
                      <a:pt x="157853" y="4638"/>
                      <a:pt x="153203" y="2466"/>
                      <a:pt x="149683" y="2466"/>
                    </a:cubicBezTo>
                    <a:cubicBezTo>
                      <a:pt x="149257" y="2466"/>
                      <a:pt x="148848" y="2498"/>
                      <a:pt x="148455" y="2561"/>
                    </a:cubicBezTo>
                    <a:cubicBezTo>
                      <a:pt x="144840" y="3144"/>
                      <a:pt x="142843" y="6298"/>
                      <a:pt x="140725" y="9639"/>
                    </a:cubicBezTo>
                    <a:cubicBezTo>
                      <a:pt x="138269" y="13516"/>
                      <a:pt x="135485" y="17908"/>
                      <a:pt x="129628" y="19010"/>
                    </a:cubicBezTo>
                    <a:cubicBezTo>
                      <a:pt x="128690" y="19186"/>
                      <a:pt x="127693" y="19275"/>
                      <a:pt x="126635" y="19275"/>
                    </a:cubicBezTo>
                    <a:cubicBezTo>
                      <a:pt x="120103" y="19275"/>
                      <a:pt x="111256" y="15907"/>
                      <a:pt x="99738" y="9050"/>
                    </a:cubicBezTo>
                    <a:cubicBezTo>
                      <a:pt x="92744" y="4886"/>
                      <a:pt x="86933" y="2226"/>
                      <a:pt x="81976" y="919"/>
                    </a:cubicBezTo>
                    <a:cubicBezTo>
                      <a:pt x="79650" y="306"/>
                      <a:pt x="77538" y="0"/>
                      <a:pt x="7561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7"/>
              <p:cNvSpPr/>
              <p:nvPr/>
            </p:nvSpPr>
            <p:spPr>
              <a:xfrm>
                <a:off x="4038913" y="3359625"/>
                <a:ext cx="4083900" cy="1617000"/>
              </a:xfrm>
              <a:custGeom>
                <a:avLst/>
                <a:gdLst/>
                <a:ahLst/>
                <a:cxnLst/>
                <a:rect l="l" t="t" r="r" b="b"/>
                <a:pathLst>
                  <a:path w="163356" h="64680" extrusionOk="0">
                    <a:moveTo>
                      <a:pt x="75447" y="0"/>
                    </a:moveTo>
                    <a:cubicBezTo>
                      <a:pt x="73720" y="0"/>
                      <a:pt x="72144" y="255"/>
                      <a:pt x="70698" y="764"/>
                    </a:cubicBezTo>
                    <a:cubicBezTo>
                      <a:pt x="63882" y="3166"/>
                      <a:pt x="61073" y="10956"/>
                      <a:pt x="58097" y="19204"/>
                    </a:cubicBezTo>
                    <a:cubicBezTo>
                      <a:pt x="55817" y="25525"/>
                      <a:pt x="53460" y="32061"/>
                      <a:pt x="49146" y="36894"/>
                    </a:cubicBezTo>
                    <a:cubicBezTo>
                      <a:pt x="44788" y="41780"/>
                      <a:pt x="38971" y="44172"/>
                      <a:pt x="31434" y="44172"/>
                    </a:cubicBezTo>
                    <a:cubicBezTo>
                      <a:pt x="30509" y="44172"/>
                      <a:pt x="29558" y="44136"/>
                      <a:pt x="28581" y="44064"/>
                    </a:cubicBezTo>
                    <a:cubicBezTo>
                      <a:pt x="27173" y="43960"/>
                      <a:pt x="25815" y="43908"/>
                      <a:pt x="24508" y="43908"/>
                    </a:cubicBezTo>
                    <a:cubicBezTo>
                      <a:pt x="14904" y="43908"/>
                      <a:pt x="8023" y="46713"/>
                      <a:pt x="4023" y="52267"/>
                    </a:cubicBezTo>
                    <a:cubicBezTo>
                      <a:pt x="1815" y="55333"/>
                      <a:pt x="478" y="59254"/>
                      <a:pt x="54" y="63925"/>
                    </a:cubicBezTo>
                    <a:cubicBezTo>
                      <a:pt x="31" y="64173"/>
                      <a:pt x="18" y="64428"/>
                      <a:pt x="1" y="64680"/>
                    </a:cubicBezTo>
                    <a:lnTo>
                      <a:pt x="90" y="64680"/>
                    </a:lnTo>
                    <a:cubicBezTo>
                      <a:pt x="109" y="64431"/>
                      <a:pt x="120" y="64179"/>
                      <a:pt x="142" y="63932"/>
                    </a:cubicBezTo>
                    <a:cubicBezTo>
                      <a:pt x="566" y="59279"/>
                      <a:pt x="1895" y="55371"/>
                      <a:pt x="4094" y="52320"/>
                    </a:cubicBezTo>
                    <a:cubicBezTo>
                      <a:pt x="8078" y="46790"/>
                      <a:pt x="14937" y="44002"/>
                      <a:pt x="24517" y="44002"/>
                    </a:cubicBezTo>
                    <a:cubicBezTo>
                      <a:pt x="25818" y="44002"/>
                      <a:pt x="27169" y="44053"/>
                      <a:pt x="28571" y="44156"/>
                    </a:cubicBezTo>
                    <a:cubicBezTo>
                      <a:pt x="29555" y="44229"/>
                      <a:pt x="30513" y="44265"/>
                      <a:pt x="31444" y="44265"/>
                    </a:cubicBezTo>
                    <a:cubicBezTo>
                      <a:pt x="39008" y="44265"/>
                      <a:pt x="44835" y="41858"/>
                      <a:pt x="49211" y="36954"/>
                    </a:cubicBezTo>
                    <a:cubicBezTo>
                      <a:pt x="53536" y="32110"/>
                      <a:pt x="55896" y="25566"/>
                      <a:pt x="58178" y="19237"/>
                    </a:cubicBezTo>
                    <a:cubicBezTo>
                      <a:pt x="61145" y="11010"/>
                      <a:pt x="63947" y="3238"/>
                      <a:pt x="70724" y="851"/>
                    </a:cubicBezTo>
                    <a:cubicBezTo>
                      <a:pt x="72161" y="345"/>
                      <a:pt x="73727" y="91"/>
                      <a:pt x="75444" y="91"/>
                    </a:cubicBezTo>
                    <a:cubicBezTo>
                      <a:pt x="77387" y="91"/>
                      <a:pt x="79524" y="416"/>
                      <a:pt x="81887" y="1065"/>
                    </a:cubicBezTo>
                    <a:cubicBezTo>
                      <a:pt x="86772" y="2407"/>
                      <a:pt x="92494" y="5099"/>
                      <a:pt x="99379" y="9294"/>
                    </a:cubicBezTo>
                    <a:cubicBezTo>
                      <a:pt x="110713" y="16210"/>
                      <a:pt x="119459" y="19608"/>
                      <a:pt x="125963" y="19608"/>
                    </a:cubicBezTo>
                    <a:cubicBezTo>
                      <a:pt x="127040" y="19608"/>
                      <a:pt x="128055" y="19515"/>
                      <a:pt x="129010" y="19329"/>
                    </a:cubicBezTo>
                    <a:cubicBezTo>
                      <a:pt x="134892" y="18185"/>
                      <a:pt x="137745" y="13688"/>
                      <a:pt x="140264" y="9719"/>
                    </a:cubicBezTo>
                    <a:cubicBezTo>
                      <a:pt x="142450" y="6274"/>
                      <a:pt x="144514" y="3021"/>
                      <a:pt x="148195" y="2440"/>
                    </a:cubicBezTo>
                    <a:cubicBezTo>
                      <a:pt x="148584" y="2378"/>
                      <a:pt x="148988" y="2348"/>
                      <a:pt x="149407" y="2348"/>
                    </a:cubicBezTo>
                    <a:cubicBezTo>
                      <a:pt x="152875" y="2348"/>
                      <a:pt x="157404" y="4459"/>
                      <a:pt x="163355" y="8862"/>
                    </a:cubicBezTo>
                    <a:lnTo>
                      <a:pt x="163355" y="8753"/>
                    </a:lnTo>
                    <a:cubicBezTo>
                      <a:pt x="157413" y="4363"/>
                      <a:pt x="152885" y="2258"/>
                      <a:pt x="149405" y="2258"/>
                    </a:cubicBezTo>
                    <a:cubicBezTo>
                      <a:pt x="148982" y="2258"/>
                      <a:pt x="148575" y="2289"/>
                      <a:pt x="148182" y="2351"/>
                    </a:cubicBezTo>
                    <a:cubicBezTo>
                      <a:pt x="144462" y="2936"/>
                      <a:pt x="142387" y="6207"/>
                      <a:pt x="140191" y="9669"/>
                    </a:cubicBezTo>
                    <a:cubicBezTo>
                      <a:pt x="137682" y="13623"/>
                      <a:pt x="134838" y="18103"/>
                      <a:pt x="128996" y="19240"/>
                    </a:cubicBezTo>
                    <a:cubicBezTo>
                      <a:pt x="128044" y="19425"/>
                      <a:pt x="127033" y="19518"/>
                      <a:pt x="125960" y="19518"/>
                    </a:cubicBezTo>
                    <a:cubicBezTo>
                      <a:pt x="119475" y="19518"/>
                      <a:pt x="110747" y="16121"/>
                      <a:pt x="99428" y="9214"/>
                    </a:cubicBezTo>
                    <a:cubicBezTo>
                      <a:pt x="92537" y="5016"/>
                      <a:pt x="86806" y="2322"/>
                      <a:pt x="81913" y="977"/>
                    </a:cubicBezTo>
                    <a:cubicBezTo>
                      <a:pt x="79543" y="325"/>
                      <a:pt x="77398" y="0"/>
                      <a:pt x="754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7"/>
              <p:cNvSpPr/>
              <p:nvPr/>
            </p:nvSpPr>
            <p:spPr>
              <a:xfrm>
                <a:off x="4055363" y="3391450"/>
                <a:ext cx="4067475" cy="1585175"/>
              </a:xfrm>
              <a:custGeom>
                <a:avLst/>
                <a:gdLst/>
                <a:ahLst/>
                <a:cxnLst/>
                <a:rect l="l" t="t" r="r" b="b"/>
                <a:pathLst>
                  <a:path w="162699" h="63407" extrusionOk="0">
                    <a:moveTo>
                      <a:pt x="75283" y="1"/>
                    </a:moveTo>
                    <a:cubicBezTo>
                      <a:pt x="73643" y="1"/>
                      <a:pt x="72141" y="238"/>
                      <a:pt x="70757" y="712"/>
                    </a:cubicBezTo>
                    <a:cubicBezTo>
                      <a:pt x="64011" y="3021"/>
                      <a:pt x="61174" y="10705"/>
                      <a:pt x="58174" y="18838"/>
                    </a:cubicBezTo>
                    <a:cubicBezTo>
                      <a:pt x="55864" y="25101"/>
                      <a:pt x="53472" y="31575"/>
                      <a:pt x="49143" y="36347"/>
                    </a:cubicBezTo>
                    <a:cubicBezTo>
                      <a:pt x="44821" y="41110"/>
                      <a:pt x="39101" y="43448"/>
                      <a:pt x="31730" y="43448"/>
                    </a:cubicBezTo>
                    <a:cubicBezTo>
                      <a:pt x="30718" y="43448"/>
                      <a:pt x="29675" y="43404"/>
                      <a:pt x="28600" y="43316"/>
                    </a:cubicBezTo>
                    <a:cubicBezTo>
                      <a:pt x="27069" y="43191"/>
                      <a:pt x="25598" y="43128"/>
                      <a:pt x="24186" y="43128"/>
                    </a:cubicBezTo>
                    <a:cubicBezTo>
                      <a:pt x="14840" y="43128"/>
                      <a:pt x="8104" y="45866"/>
                      <a:pt x="4120" y="51292"/>
                    </a:cubicBezTo>
                    <a:cubicBezTo>
                      <a:pt x="1882" y="54338"/>
                      <a:pt x="509" y="58255"/>
                      <a:pt x="38" y="62929"/>
                    </a:cubicBezTo>
                    <a:cubicBezTo>
                      <a:pt x="22" y="63086"/>
                      <a:pt x="13" y="63249"/>
                      <a:pt x="0" y="63407"/>
                    </a:cubicBezTo>
                    <a:lnTo>
                      <a:pt x="91" y="63407"/>
                    </a:lnTo>
                    <a:cubicBezTo>
                      <a:pt x="105" y="63251"/>
                      <a:pt x="112" y="63090"/>
                      <a:pt x="128" y="62936"/>
                    </a:cubicBezTo>
                    <a:cubicBezTo>
                      <a:pt x="597" y="58278"/>
                      <a:pt x="1964" y="54378"/>
                      <a:pt x="4193" y="51343"/>
                    </a:cubicBezTo>
                    <a:cubicBezTo>
                      <a:pt x="8160" y="45941"/>
                      <a:pt x="14877" y="43217"/>
                      <a:pt x="24192" y="43217"/>
                    </a:cubicBezTo>
                    <a:cubicBezTo>
                      <a:pt x="25600" y="43217"/>
                      <a:pt x="27068" y="43279"/>
                      <a:pt x="28595" y="43404"/>
                    </a:cubicBezTo>
                    <a:cubicBezTo>
                      <a:pt x="29675" y="43492"/>
                      <a:pt x="30724" y="43537"/>
                      <a:pt x="31741" y="43537"/>
                    </a:cubicBezTo>
                    <a:cubicBezTo>
                      <a:pt x="39138" y="43537"/>
                      <a:pt x="44873" y="41187"/>
                      <a:pt x="49212" y="36406"/>
                    </a:cubicBezTo>
                    <a:cubicBezTo>
                      <a:pt x="53554" y="31622"/>
                      <a:pt x="55945" y="25138"/>
                      <a:pt x="58259" y="18869"/>
                    </a:cubicBezTo>
                    <a:cubicBezTo>
                      <a:pt x="61254" y="10755"/>
                      <a:pt x="64083" y="3093"/>
                      <a:pt x="70787" y="796"/>
                    </a:cubicBezTo>
                    <a:cubicBezTo>
                      <a:pt x="72161" y="325"/>
                      <a:pt x="73654" y="90"/>
                      <a:pt x="75283" y="90"/>
                    </a:cubicBezTo>
                    <a:cubicBezTo>
                      <a:pt x="77252" y="90"/>
                      <a:pt x="79420" y="434"/>
                      <a:pt x="81822" y="1122"/>
                    </a:cubicBezTo>
                    <a:cubicBezTo>
                      <a:pt x="86645" y="2503"/>
                      <a:pt x="92284" y="5230"/>
                      <a:pt x="99066" y="9459"/>
                    </a:cubicBezTo>
                    <a:cubicBezTo>
                      <a:pt x="110204" y="16425"/>
                      <a:pt x="118829" y="19852"/>
                      <a:pt x="125289" y="19852"/>
                    </a:cubicBezTo>
                    <a:cubicBezTo>
                      <a:pt x="126380" y="19852"/>
                      <a:pt x="127409" y="19754"/>
                      <a:pt x="128378" y="19559"/>
                    </a:cubicBezTo>
                    <a:cubicBezTo>
                      <a:pt x="134241" y="18382"/>
                      <a:pt x="137155" y="13797"/>
                      <a:pt x="139727" y="9749"/>
                    </a:cubicBezTo>
                    <a:cubicBezTo>
                      <a:pt x="141994" y="6181"/>
                      <a:pt x="144137" y="2809"/>
                      <a:pt x="147924" y="2227"/>
                    </a:cubicBezTo>
                    <a:cubicBezTo>
                      <a:pt x="148310" y="2167"/>
                      <a:pt x="148710" y="2138"/>
                      <a:pt x="149125" y="2138"/>
                    </a:cubicBezTo>
                    <a:cubicBezTo>
                      <a:pt x="152551" y="2138"/>
                      <a:pt x="156961" y="4178"/>
                      <a:pt x="162698" y="8438"/>
                    </a:cubicBezTo>
                    <a:lnTo>
                      <a:pt x="162698" y="8328"/>
                    </a:lnTo>
                    <a:cubicBezTo>
                      <a:pt x="156965" y="4083"/>
                      <a:pt x="152552" y="2050"/>
                      <a:pt x="149116" y="2050"/>
                    </a:cubicBezTo>
                    <a:cubicBezTo>
                      <a:pt x="148700" y="2050"/>
                      <a:pt x="148298" y="2080"/>
                      <a:pt x="147909" y="2139"/>
                    </a:cubicBezTo>
                    <a:cubicBezTo>
                      <a:pt x="144083" y="2729"/>
                      <a:pt x="141929" y="6116"/>
                      <a:pt x="139650" y="9702"/>
                    </a:cubicBezTo>
                    <a:cubicBezTo>
                      <a:pt x="137089" y="13732"/>
                      <a:pt x="134188" y="18302"/>
                      <a:pt x="128359" y="19471"/>
                    </a:cubicBezTo>
                    <a:cubicBezTo>
                      <a:pt x="127396" y="19665"/>
                      <a:pt x="126372" y="19762"/>
                      <a:pt x="125287" y="19762"/>
                    </a:cubicBezTo>
                    <a:cubicBezTo>
                      <a:pt x="118848" y="19762"/>
                      <a:pt x="110237" y="16341"/>
                      <a:pt x="99114" y="9383"/>
                    </a:cubicBezTo>
                    <a:cubicBezTo>
                      <a:pt x="92325" y="5151"/>
                      <a:pt x="86675" y="2420"/>
                      <a:pt x="81846" y="1036"/>
                    </a:cubicBezTo>
                    <a:cubicBezTo>
                      <a:pt x="79437" y="346"/>
                      <a:pt x="77260" y="1"/>
                      <a:pt x="7528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7"/>
              <p:cNvSpPr/>
              <p:nvPr/>
            </p:nvSpPr>
            <p:spPr>
              <a:xfrm>
                <a:off x="4071938" y="3423325"/>
                <a:ext cx="4050900" cy="1553425"/>
              </a:xfrm>
              <a:custGeom>
                <a:avLst/>
                <a:gdLst/>
                <a:ahLst/>
                <a:cxnLst/>
                <a:rect l="l" t="t" r="r" b="b"/>
                <a:pathLst>
                  <a:path w="162036" h="62137" extrusionOk="0">
                    <a:moveTo>
                      <a:pt x="75118" y="0"/>
                    </a:moveTo>
                    <a:cubicBezTo>
                      <a:pt x="73563" y="0"/>
                      <a:pt x="72132" y="220"/>
                      <a:pt x="70809" y="660"/>
                    </a:cubicBezTo>
                    <a:cubicBezTo>
                      <a:pt x="64135" y="2876"/>
                      <a:pt x="61274" y="10454"/>
                      <a:pt x="58246" y="18474"/>
                    </a:cubicBezTo>
                    <a:cubicBezTo>
                      <a:pt x="55904" y="24676"/>
                      <a:pt x="53482" y="31089"/>
                      <a:pt x="49134" y="35800"/>
                    </a:cubicBezTo>
                    <a:cubicBezTo>
                      <a:pt x="44851" y="40443"/>
                      <a:pt x="39227" y="42724"/>
                      <a:pt x="32016" y="42724"/>
                    </a:cubicBezTo>
                    <a:cubicBezTo>
                      <a:pt x="30919" y="42724"/>
                      <a:pt x="29786" y="42671"/>
                      <a:pt x="28615" y="42566"/>
                    </a:cubicBezTo>
                    <a:cubicBezTo>
                      <a:pt x="26964" y="42418"/>
                      <a:pt x="25381" y="42343"/>
                      <a:pt x="23868" y="42343"/>
                    </a:cubicBezTo>
                    <a:cubicBezTo>
                      <a:pt x="14779" y="42343"/>
                      <a:pt x="8179" y="45016"/>
                      <a:pt x="4213" y="50314"/>
                    </a:cubicBezTo>
                    <a:cubicBezTo>
                      <a:pt x="1946" y="53343"/>
                      <a:pt x="535" y="57254"/>
                      <a:pt x="19" y="61933"/>
                    </a:cubicBezTo>
                    <a:cubicBezTo>
                      <a:pt x="12" y="61999"/>
                      <a:pt x="7" y="62070"/>
                      <a:pt x="0" y="62136"/>
                    </a:cubicBezTo>
                    <a:lnTo>
                      <a:pt x="91" y="62136"/>
                    </a:lnTo>
                    <a:cubicBezTo>
                      <a:pt x="98" y="62071"/>
                      <a:pt x="101" y="62007"/>
                      <a:pt x="108" y="61942"/>
                    </a:cubicBezTo>
                    <a:cubicBezTo>
                      <a:pt x="623" y="57279"/>
                      <a:pt x="2027" y="53385"/>
                      <a:pt x="4285" y="50368"/>
                    </a:cubicBezTo>
                    <a:cubicBezTo>
                      <a:pt x="8234" y="45092"/>
                      <a:pt x="14811" y="42432"/>
                      <a:pt x="23872" y="42432"/>
                    </a:cubicBezTo>
                    <a:cubicBezTo>
                      <a:pt x="25382" y="42432"/>
                      <a:pt x="26961" y="42506"/>
                      <a:pt x="28608" y="42654"/>
                    </a:cubicBezTo>
                    <a:cubicBezTo>
                      <a:pt x="29782" y="42759"/>
                      <a:pt x="30919" y="42812"/>
                      <a:pt x="32020" y="42812"/>
                    </a:cubicBezTo>
                    <a:cubicBezTo>
                      <a:pt x="39257" y="42812"/>
                      <a:pt x="44901" y="40522"/>
                      <a:pt x="49203" y="35859"/>
                    </a:cubicBezTo>
                    <a:cubicBezTo>
                      <a:pt x="53561" y="31137"/>
                      <a:pt x="55986" y="24715"/>
                      <a:pt x="58331" y="18504"/>
                    </a:cubicBezTo>
                    <a:cubicBezTo>
                      <a:pt x="61351" y="10504"/>
                      <a:pt x="64207" y="2948"/>
                      <a:pt x="70839" y="745"/>
                    </a:cubicBezTo>
                    <a:cubicBezTo>
                      <a:pt x="72153" y="308"/>
                      <a:pt x="73575" y="90"/>
                      <a:pt x="75120" y="90"/>
                    </a:cubicBezTo>
                    <a:cubicBezTo>
                      <a:pt x="77111" y="90"/>
                      <a:pt x="79309" y="453"/>
                      <a:pt x="81749" y="1179"/>
                    </a:cubicBezTo>
                    <a:cubicBezTo>
                      <a:pt x="86507" y="2597"/>
                      <a:pt x="92067" y="5362"/>
                      <a:pt x="98747" y="9624"/>
                    </a:cubicBezTo>
                    <a:cubicBezTo>
                      <a:pt x="109691" y="16641"/>
                      <a:pt x="118205" y="20094"/>
                      <a:pt x="124619" y="20094"/>
                    </a:cubicBezTo>
                    <a:cubicBezTo>
                      <a:pt x="125783" y="20094"/>
                      <a:pt x="126878" y="19981"/>
                      <a:pt x="127905" y="19754"/>
                    </a:cubicBezTo>
                    <a:cubicBezTo>
                      <a:pt x="133641" y="18490"/>
                      <a:pt x="136585" y="13864"/>
                      <a:pt x="139182" y="9782"/>
                    </a:cubicBezTo>
                    <a:cubicBezTo>
                      <a:pt x="141532" y="6090"/>
                      <a:pt x="143753" y="2600"/>
                      <a:pt x="147645" y="2013"/>
                    </a:cubicBezTo>
                    <a:cubicBezTo>
                      <a:pt x="148029" y="1956"/>
                      <a:pt x="148425" y="1927"/>
                      <a:pt x="148835" y="1927"/>
                    </a:cubicBezTo>
                    <a:cubicBezTo>
                      <a:pt x="152217" y="1927"/>
                      <a:pt x="156507" y="3901"/>
                      <a:pt x="162035" y="8013"/>
                    </a:cubicBezTo>
                    <a:lnTo>
                      <a:pt x="162035" y="7903"/>
                    </a:lnTo>
                    <a:cubicBezTo>
                      <a:pt x="156514" y="3805"/>
                      <a:pt x="152221" y="1840"/>
                      <a:pt x="148829" y="1840"/>
                    </a:cubicBezTo>
                    <a:cubicBezTo>
                      <a:pt x="148417" y="1840"/>
                      <a:pt x="148017" y="1869"/>
                      <a:pt x="147630" y="1927"/>
                    </a:cubicBezTo>
                    <a:cubicBezTo>
                      <a:pt x="143698" y="2518"/>
                      <a:pt x="141467" y="6025"/>
                      <a:pt x="139107" y="9736"/>
                    </a:cubicBezTo>
                    <a:cubicBezTo>
                      <a:pt x="136391" y="14001"/>
                      <a:pt x="133585" y="18412"/>
                      <a:pt x="127886" y="19668"/>
                    </a:cubicBezTo>
                    <a:cubicBezTo>
                      <a:pt x="126864" y="19893"/>
                      <a:pt x="125775" y="20006"/>
                      <a:pt x="124617" y="20006"/>
                    </a:cubicBezTo>
                    <a:cubicBezTo>
                      <a:pt x="118222" y="20006"/>
                      <a:pt x="109723" y="16559"/>
                      <a:pt x="98793" y="9550"/>
                    </a:cubicBezTo>
                    <a:cubicBezTo>
                      <a:pt x="92105" y="5283"/>
                      <a:pt x="86538" y="2515"/>
                      <a:pt x="81773" y="1094"/>
                    </a:cubicBezTo>
                    <a:cubicBezTo>
                      <a:pt x="79325" y="364"/>
                      <a:pt x="77119" y="0"/>
                      <a:pt x="7511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7"/>
              <p:cNvSpPr/>
              <p:nvPr/>
            </p:nvSpPr>
            <p:spPr>
              <a:xfrm>
                <a:off x="4088838" y="3455025"/>
                <a:ext cx="4033850" cy="1521725"/>
              </a:xfrm>
              <a:custGeom>
                <a:avLst/>
                <a:gdLst/>
                <a:ahLst/>
                <a:cxnLst/>
                <a:rect l="l" t="t" r="r" b="b"/>
                <a:pathLst>
                  <a:path w="161354" h="60869" extrusionOk="0">
                    <a:moveTo>
                      <a:pt x="74945" y="0"/>
                    </a:moveTo>
                    <a:cubicBezTo>
                      <a:pt x="73474" y="0"/>
                      <a:pt x="72114" y="204"/>
                      <a:pt x="70852" y="610"/>
                    </a:cubicBezTo>
                    <a:cubicBezTo>
                      <a:pt x="64251" y="2736"/>
                      <a:pt x="61366" y="10204"/>
                      <a:pt x="58309" y="18112"/>
                    </a:cubicBezTo>
                    <a:cubicBezTo>
                      <a:pt x="55936" y="24255"/>
                      <a:pt x="53479" y="30607"/>
                      <a:pt x="49117" y="35257"/>
                    </a:cubicBezTo>
                    <a:cubicBezTo>
                      <a:pt x="44870" y="39780"/>
                      <a:pt x="39344" y="42005"/>
                      <a:pt x="32290" y="42005"/>
                    </a:cubicBezTo>
                    <a:cubicBezTo>
                      <a:pt x="31110" y="42005"/>
                      <a:pt x="29886" y="41943"/>
                      <a:pt x="28619" y="41819"/>
                    </a:cubicBezTo>
                    <a:cubicBezTo>
                      <a:pt x="26853" y="41646"/>
                      <a:pt x="25165" y="41559"/>
                      <a:pt x="23556" y="41559"/>
                    </a:cubicBezTo>
                    <a:cubicBezTo>
                      <a:pt x="14710" y="41559"/>
                      <a:pt x="8244" y="44168"/>
                      <a:pt x="4298" y="49341"/>
                    </a:cubicBezTo>
                    <a:cubicBezTo>
                      <a:pt x="2013" y="52339"/>
                      <a:pt x="567" y="56216"/>
                      <a:pt x="0" y="60868"/>
                    </a:cubicBezTo>
                    <a:lnTo>
                      <a:pt x="91" y="60868"/>
                    </a:lnTo>
                    <a:cubicBezTo>
                      <a:pt x="658" y="56238"/>
                      <a:pt x="2093" y="52378"/>
                      <a:pt x="4369" y="49397"/>
                    </a:cubicBezTo>
                    <a:cubicBezTo>
                      <a:pt x="8296" y="44247"/>
                      <a:pt x="14739" y="41650"/>
                      <a:pt x="23554" y="41650"/>
                    </a:cubicBezTo>
                    <a:cubicBezTo>
                      <a:pt x="25161" y="41650"/>
                      <a:pt x="26846" y="41737"/>
                      <a:pt x="28609" y="41909"/>
                    </a:cubicBezTo>
                    <a:cubicBezTo>
                      <a:pt x="29878" y="42033"/>
                      <a:pt x="31103" y="42096"/>
                      <a:pt x="32285" y="42096"/>
                    </a:cubicBezTo>
                    <a:cubicBezTo>
                      <a:pt x="39366" y="42096"/>
                      <a:pt x="44917" y="39863"/>
                      <a:pt x="49182" y="35319"/>
                    </a:cubicBezTo>
                    <a:cubicBezTo>
                      <a:pt x="53557" y="30657"/>
                      <a:pt x="56015" y="24298"/>
                      <a:pt x="58393" y="18146"/>
                    </a:cubicBezTo>
                    <a:cubicBezTo>
                      <a:pt x="61439" y="10260"/>
                      <a:pt x="64319" y="2811"/>
                      <a:pt x="70879" y="699"/>
                    </a:cubicBezTo>
                    <a:cubicBezTo>
                      <a:pt x="72133" y="295"/>
                      <a:pt x="73483" y="92"/>
                      <a:pt x="74946" y="92"/>
                    </a:cubicBezTo>
                    <a:cubicBezTo>
                      <a:pt x="76960" y="92"/>
                      <a:pt x="79185" y="476"/>
                      <a:pt x="81661" y="1246"/>
                    </a:cubicBezTo>
                    <a:cubicBezTo>
                      <a:pt x="86356" y="2703"/>
                      <a:pt x="91834" y="5501"/>
                      <a:pt x="98412" y="9800"/>
                    </a:cubicBezTo>
                    <a:cubicBezTo>
                      <a:pt x="109168" y="16873"/>
                      <a:pt x="117563" y="20349"/>
                      <a:pt x="123930" y="20349"/>
                    </a:cubicBezTo>
                    <a:cubicBezTo>
                      <a:pt x="125044" y="20349"/>
                      <a:pt x="126096" y="20243"/>
                      <a:pt x="127088" y="20031"/>
                    </a:cubicBezTo>
                    <a:cubicBezTo>
                      <a:pt x="132915" y="18782"/>
                      <a:pt x="135816" y="14230"/>
                      <a:pt x="138621" y="9824"/>
                    </a:cubicBezTo>
                    <a:cubicBezTo>
                      <a:pt x="141056" y="6004"/>
                      <a:pt x="143356" y="2397"/>
                      <a:pt x="147350" y="1810"/>
                    </a:cubicBezTo>
                    <a:cubicBezTo>
                      <a:pt x="147729" y="1755"/>
                      <a:pt x="148119" y="1727"/>
                      <a:pt x="148521" y="1727"/>
                    </a:cubicBezTo>
                    <a:cubicBezTo>
                      <a:pt x="151857" y="1727"/>
                      <a:pt x="156031" y="3630"/>
                      <a:pt x="161354" y="7598"/>
                    </a:cubicBezTo>
                    <a:lnTo>
                      <a:pt x="161354" y="7485"/>
                    </a:lnTo>
                    <a:cubicBezTo>
                      <a:pt x="156045" y="3532"/>
                      <a:pt x="151872" y="1636"/>
                      <a:pt x="148531" y="1636"/>
                    </a:cubicBezTo>
                    <a:cubicBezTo>
                      <a:pt x="148122" y="1636"/>
                      <a:pt x="147726" y="1664"/>
                      <a:pt x="147341" y="1721"/>
                    </a:cubicBezTo>
                    <a:cubicBezTo>
                      <a:pt x="143305" y="2312"/>
                      <a:pt x="140994" y="5938"/>
                      <a:pt x="138549" y="9775"/>
                    </a:cubicBezTo>
                    <a:cubicBezTo>
                      <a:pt x="135754" y="14164"/>
                      <a:pt x="132863" y="18700"/>
                      <a:pt x="127071" y="19940"/>
                    </a:cubicBezTo>
                    <a:cubicBezTo>
                      <a:pt x="126085" y="20151"/>
                      <a:pt x="125040" y="20256"/>
                      <a:pt x="123932" y="20256"/>
                    </a:cubicBezTo>
                    <a:cubicBezTo>
                      <a:pt x="117585" y="20256"/>
                      <a:pt x="109206" y="16786"/>
                      <a:pt x="98462" y="9722"/>
                    </a:cubicBezTo>
                    <a:cubicBezTo>
                      <a:pt x="91877" y="5420"/>
                      <a:pt x="86390" y="2617"/>
                      <a:pt x="81688" y="1157"/>
                    </a:cubicBezTo>
                    <a:cubicBezTo>
                      <a:pt x="79203" y="385"/>
                      <a:pt x="76968" y="0"/>
                      <a:pt x="7494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27"/>
              <p:cNvSpPr/>
              <p:nvPr/>
            </p:nvSpPr>
            <p:spPr>
              <a:xfrm>
                <a:off x="4106163" y="3486800"/>
                <a:ext cx="4016650" cy="1489950"/>
              </a:xfrm>
              <a:custGeom>
                <a:avLst/>
                <a:gdLst/>
                <a:ahLst/>
                <a:cxnLst/>
                <a:rect l="l" t="t" r="r" b="b"/>
                <a:pathLst>
                  <a:path w="160666" h="59598" extrusionOk="0">
                    <a:moveTo>
                      <a:pt x="74762" y="1"/>
                    </a:moveTo>
                    <a:cubicBezTo>
                      <a:pt x="73370" y="1"/>
                      <a:pt x="72080" y="189"/>
                      <a:pt x="70876" y="563"/>
                    </a:cubicBezTo>
                    <a:cubicBezTo>
                      <a:pt x="64349" y="2599"/>
                      <a:pt x="61439" y="9960"/>
                      <a:pt x="58357" y="17751"/>
                    </a:cubicBezTo>
                    <a:cubicBezTo>
                      <a:pt x="55952" y="23836"/>
                      <a:pt x="53464" y="30127"/>
                      <a:pt x="49084" y="34714"/>
                    </a:cubicBezTo>
                    <a:cubicBezTo>
                      <a:pt x="44873" y="39121"/>
                      <a:pt x="39433" y="41289"/>
                      <a:pt x="32534" y="41289"/>
                    </a:cubicBezTo>
                    <a:cubicBezTo>
                      <a:pt x="31274" y="41289"/>
                      <a:pt x="29965" y="41217"/>
                      <a:pt x="28606" y="41073"/>
                    </a:cubicBezTo>
                    <a:cubicBezTo>
                      <a:pt x="26726" y="40873"/>
                      <a:pt x="24934" y="40773"/>
                      <a:pt x="23231" y="40773"/>
                    </a:cubicBezTo>
                    <a:cubicBezTo>
                      <a:pt x="14626" y="40773"/>
                      <a:pt x="8294" y="43318"/>
                      <a:pt x="4367" y="48368"/>
                    </a:cubicBezTo>
                    <a:cubicBezTo>
                      <a:pt x="2098" y="51285"/>
                      <a:pt x="635" y="55066"/>
                      <a:pt x="1" y="59597"/>
                    </a:cubicBezTo>
                    <a:lnTo>
                      <a:pt x="90" y="59597"/>
                    </a:lnTo>
                    <a:cubicBezTo>
                      <a:pt x="723" y="55088"/>
                      <a:pt x="2180" y="51325"/>
                      <a:pt x="4438" y="48421"/>
                    </a:cubicBezTo>
                    <a:cubicBezTo>
                      <a:pt x="8345" y="43397"/>
                      <a:pt x="14651" y="40862"/>
                      <a:pt x="23227" y="40862"/>
                    </a:cubicBezTo>
                    <a:cubicBezTo>
                      <a:pt x="24928" y="40862"/>
                      <a:pt x="26718" y="40962"/>
                      <a:pt x="28596" y="41162"/>
                    </a:cubicBezTo>
                    <a:cubicBezTo>
                      <a:pt x="29959" y="41306"/>
                      <a:pt x="31271" y="41379"/>
                      <a:pt x="32535" y="41379"/>
                    </a:cubicBezTo>
                    <a:cubicBezTo>
                      <a:pt x="39458" y="41379"/>
                      <a:pt x="44918" y="39203"/>
                      <a:pt x="49146" y="34776"/>
                    </a:cubicBezTo>
                    <a:cubicBezTo>
                      <a:pt x="53539" y="30176"/>
                      <a:pt x="56031" y="23876"/>
                      <a:pt x="58438" y="17785"/>
                    </a:cubicBezTo>
                    <a:cubicBezTo>
                      <a:pt x="61513" y="10012"/>
                      <a:pt x="64414" y="2672"/>
                      <a:pt x="70901" y="648"/>
                    </a:cubicBezTo>
                    <a:cubicBezTo>
                      <a:pt x="72095" y="276"/>
                      <a:pt x="73377" y="89"/>
                      <a:pt x="74760" y="89"/>
                    </a:cubicBezTo>
                    <a:cubicBezTo>
                      <a:pt x="76794" y="89"/>
                      <a:pt x="79046" y="493"/>
                      <a:pt x="81558" y="1305"/>
                    </a:cubicBezTo>
                    <a:cubicBezTo>
                      <a:pt x="86188" y="2801"/>
                      <a:pt x="91587" y="5635"/>
                      <a:pt x="98064" y="9969"/>
                    </a:cubicBezTo>
                    <a:cubicBezTo>
                      <a:pt x="108632" y="17093"/>
                      <a:pt x="116909" y="20597"/>
                      <a:pt x="123227" y="20597"/>
                    </a:cubicBezTo>
                    <a:cubicBezTo>
                      <a:pt x="124292" y="20597"/>
                      <a:pt x="125303" y="20498"/>
                      <a:pt x="126258" y="20299"/>
                    </a:cubicBezTo>
                    <a:cubicBezTo>
                      <a:pt x="132174" y="19069"/>
                      <a:pt x="135162" y="14389"/>
                      <a:pt x="138049" y="9861"/>
                    </a:cubicBezTo>
                    <a:cubicBezTo>
                      <a:pt x="140567" y="5912"/>
                      <a:pt x="142946" y="2183"/>
                      <a:pt x="147045" y="1597"/>
                    </a:cubicBezTo>
                    <a:cubicBezTo>
                      <a:pt x="147421" y="1544"/>
                      <a:pt x="147807" y="1517"/>
                      <a:pt x="148205" y="1517"/>
                    </a:cubicBezTo>
                    <a:cubicBezTo>
                      <a:pt x="151486" y="1517"/>
                      <a:pt x="155542" y="3351"/>
                      <a:pt x="160665" y="7171"/>
                    </a:cubicBezTo>
                    <a:lnTo>
                      <a:pt x="160665" y="7060"/>
                    </a:lnTo>
                    <a:cubicBezTo>
                      <a:pt x="155554" y="3255"/>
                      <a:pt x="151498" y="1426"/>
                      <a:pt x="148210" y="1426"/>
                    </a:cubicBezTo>
                    <a:cubicBezTo>
                      <a:pt x="147807" y="1426"/>
                      <a:pt x="147416" y="1454"/>
                      <a:pt x="147035" y="1508"/>
                    </a:cubicBezTo>
                    <a:cubicBezTo>
                      <a:pt x="142896" y="2099"/>
                      <a:pt x="140505" y="5846"/>
                      <a:pt x="137975" y="9812"/>
                    </a:cubicBezTo>
                    <a:cubicBezTo>
                      <a:pt x="135097" y="14324"/>
                      <a:pt x="132121" y="18987"/>
                      <a:pt x="126241" y="20210"/>
                    </a:cubicBezTo>
                    <a:cubicBezTo>
                      <a:pt x="125291" y="20407"/>
                      <a:pt x="124287" y="20506"/>
                      <a:pt x="123227" y="20506"/>
                    </a:cubicBezTo>
                    <a:cubicBezTo>
                      <a:pt x="116929" y="20506"/>
                      <a:pt x="108668" y="17007"/>
                      <a:pt x="98114" y="9894"/>
                    </a:cubicBezTo>
                    <a:cubicBezTo>
                      <a:pt x="91630" y="5554"/>
                      <a:pt x="86224" y="2718"/>
                      <a:pt x="81586" y="1221"/>
                    </a:cubicBezTo>
                    <a:cubicBezTo>
                      <a:pt x="79066" y="406"/>
                      <a:pt x="76806" y="1"/>
                      <a:pt x="7476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7"/>
              <p:cNvSpPr/>
              <p:nvPr/>
            </p:nvSpPr>
            <p:spPr>
              <a:xfrm>
                <a:off x="4123288" y="3517400"/>
                <a:ext cx="3999400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159976" h="58374" extrusionOk="0">
                    <a:moveTo>
                      <a:pt x="74595" y="1"/>
                    </a:moveTo>
                    <a:cubicBezTo>
                      <a:pt x="73293" y="1"/>
                      <a:pt x="72080" y="172"/>
                      <a:pt x="70942" y="513"/>
                    </a:cubicBezTo>
                    <a:cubicBezTo>
                      <a:pt x="64490" y="2449"/>
                      <a:pt x="61548" y="9711"/>
                      <a:pt x="58434" y="17399"/>
                    </a:cubicBezTo>
                    <a:cubicBezTo>
                      <a:pt x="55991" y="23430"/>
                      <a:pt x="53465" y="29670"/>
                      <a:pt x="49062" y="34202"/>
                    </a:cubicBezTo>
                    <a:cubicBezTo>
                      <a:pt x="44885" y="38503"/>
                      <a:pt x="39532" y="40620"/>
                      <a:pt x="32780" y="40620"/>
                    </a:cubicBezTo>
                    <a:cubicBezTo>
                      <a:pt x="31441" y="40620"/>
                      <a:pt x="30048" y="40537"/>
                      <a:pt x="28597" y="40371"/>
                    </a:cubicBezTo>
                    <a:cubicBezTo>
                      <a:pt x="26607" y="40143"/>
                      <a:pt x="24715" y="40029"/>
                      <a:pt x="22923" y="40029"/>
                    </a:cubicBezTo>
                    <a:cubicBezTo>
                      <a:pt x="14548" y="40029"/>
                      <a:pt x="8345" y="42511"/>
                      <a:pt x="4440" y="47439"/>
                    </a:cubicBezTo>
                    <a:cubicBezTo>
                      <a:pt x="2188" y="50281"/>
                      <a:pt x="695" y="53959"/>
                      <a:pt x="0" y="58373"/>
                    </a:cubicBezTo>
                    <a:lnTo>
                      <a:pt x="89" y="58373"/>
                    </a:lnTo>
                    <a:cubicBezTo>
                      <a:pt x="786" y="53980"/>
                      <a:pt x="2269" y="50323"/>
                      <a:pt x="4511" y="47493"/>
                    </a:cubicBezTo>
                    <a:cubicBezTo>
                      <a:pt x="8397" y="42589"/>
                      <a:pt x="14574" y="40119"/>
                      <a:pt x="22920" y="40119"/>
                    </a:cubicBezTo>
                    <a:cubicBezTo>
                      <a:pt x="24710" y="40119"/>
                      <a:pt x="26599" y="40232"/>
                      <a:pt x="28587" y="40460"/>
                    </a:cubicBezTo>
                    <a:cubicBezTo>
                      <a:pt x="30041" y="40626"/>
                      <a:pt x="31439" y="40710"/>
                      <a:pt x="32781" y="40710"/>
                    </a:cubicBezTo>
                    <a:cubicBezTo>
                      <a:pt x="39555" y="40710"/>
                      <a:pt x="44928" y="38585"/>
                      <a:pt x="49124" y="34265"/>
                    </a:cubicBezTo>
                    <a:cubicBezTo>
                      <a:pt x="53540" y="29720"/>
                      <a:pt x="56070" y="23473"/>
                      <a:pt x="58515" y="17432"/>
                    </a:cubicBezTo>
                    <a:cubicBezTo>
                      <a:pt x="61620" y="9764"/>
                      <a:pt x="64553" y="2522"/>
                      <a:pt x="70965" y="599"/>
                    </a:cubicBezTo>
                    <a:cubicBezTo>
                      <a:pt x="72094" y="261"/>
                      <a:pt x="73299" y="91"/>
                      <a:pt x="74593" y="91"/>
                    </a:cubicBezTo>
                    <a:cubicBezTo>
                      <a:pt x="76651" y="91"/>
                      <a:pt x="78933" y="520"/>
                      <a:pt x="81484" y="1383"/>
                    </a:cubicBezTo>
                    <a:cubicBezTo>
                      <a:pt x="86043" y="2924"/>
                      <a:pt x="91354" y="5803"/>
                      <a:pt x="97718" y="10186"/>
                    </a:cubicBezTo>
                    <a:cubicBezTo>
                      <a:pt x="108104" y="17336"/>
                      <a:pt x="116268" y="20848"/>
                      <a:pt x="122540" y="20848"/>
                    </a:cubicBezTo>
                    <a:cubicBezTo>
                      <a:pt x="123567" y="20848"/>
                      <a:pt x="124543" y="20754"/>
                      <a:pt x="125470" y="20566"/>
                    </a:cubicBezTo>
                    <a:cubicBezTo>
                      <a:pt x="131474" y="19351"/>
                      <a:pt x="134539" y="14551"/>
                      <a:pt x="137503" y="9907"/>
                    </a:cubicBezTo>
                    <a:cubicBezTo>
                      <a:pt x="140099" y="5842"/>
                      <a:pt x="142552" y="2003"/>
                      <a:pt x="146740" y="1419"/>
                    </a:cubicBezTo>
                    <a:cubicBezTo>
                      <a:pt x="147112" y="1367"/>
                      <a:pt x="147493" y="1341"/>
                      <a:pt x="147886" y="1341"/>
                    </a:cubicBezTo>
                    <a:cubicBezTo>
                      <a:pt x="151113" y="1341"/>
                      <a:pt x="155050" y="3112"/>
                      <a:pt x="159976" y="6791"/>
                    </a:cubicBezTo>
                    <a:lnTo>
                      <a:pt x="159976" y="6681"/>
                    </a:lnTo>
                    <a:cubicBezTo>
                      <a:pt x="155057" y="3013"/>
                      <a:pt x="151117" y="1252"/>
                      <a:pt x="147883" y="1252"/>
                    </a:cubicBezTo>
                    <a:cubicBezTo>
                      <a:pt x="147490" y="1252"/>
                      <a:pt x="147106" y="1278"/>
                      <a:pt x="146733" y="1330"/>
                    </a:cubicBezTo>
                    <a:cubicBezTo>
                      <a:pt x="142504" y="1918"/>
                      <a:pt x="140043" y="5774"/>
                      <a:pt x="137434" y="9858"/>
                    </a:cubicBezTo>
                    <a:cubicBezTo>
                      <a:pt x="134480" y="14486"/>
                      <a:pt x="131423" y="19270"/>
                      <a:pt x="125458" y="20479"/>
                    </a:cubicBezTo>
                    <a:cubicBezTo>
                      <a:pt x="124537" y="20665"/>
                      <a:pt x="123567" y="20759"/>
                      <a:pt x="122546" y="20759"/>
                    </a:cubicBezTo>
                    <a:cubicBezTo>
                      <a:pt x="116294" y="20759"/>
                      <a:pt x="108146" y="17250"/>
                      <a:pt x="97773" y="10111"/>
                    </a:cubicBezTo>
                    <a:cubicBezTo>
                      <a:pt x="91401" y="5724"/>
                      <a:pt x="86084" y="2843"/>
                      <a:pt x="81517" y="1298"/>
                    </a:cubicBezTo>
                    <a:cubicBezTo>
                      <a:pt x="78955" y="432"/>
                      <a:pt x="76664" y="1"/>
                      <a:pt x="7459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27"/>
              <p:cNvSpPr/>
              <p:nvPr/>
            </p:nvSpPr>
            <p:spPr>
              <a:xfrm>
                <a:off x="4140788" y="3548800"/>
                <a:ext cx="3982025" cy="1427900"/>
              </a:xfrm>
              <a:custGeom>
                <a:avLst/>
                <a:gdLst/>
                <a:ahLst/>
                <a:cxnLst/>
                <a:rect l="l" t="t" r="r" b="b"/>
                <a:pathLst>
                  <a:path w="159281" h="57116" extrusionOk="0">
                    <a:moveTo>
                      <a:pt x="74412" y="1"/>
                    </a:moveTo>
                    <a:cubicBezTo>
                      <a:pt x="73188" y="1"/>
                      <a:pt x="72042" y="157"/>
                      <a:pt x="70966" y="468"/>
                    </a:cubicBezTo>
                    <a:cubicBezTo>
                      <a:pt x="64587" y="2315"/>
                      <a:pt x="61619" y="9471"/>
                      <a:pt x="58481" y="17045"/>
                    </a:cubicBezTo>
                    <a:cubicBezTo>
                      <a:pt x="56006" y="23020"/>
                      <a:pt x="53445" y="29195"/>
                      <a:pt x="49024" y="33669"/>
                    </a:cubicBezTo>
                    <a:cubicBezTo>
                      <a:pt x="44884" y="37856"/>
                      <a:pt x="39619" y="39918"/>
                      <a:pt x="33018" y="39918"/>
                    </a:cubicBezTo>
                    <a:cubicBezTo>
                      <a:pt x="31601" y="39918"/>
                      <a:pt x="30123" y="39823"/>
                      <a:pt x="28581" y="39634"/>
                    </a:cubicBezTo>
                    <a:cubicBezTo>
                      <a:pt x="26485" y="39377"/>
                      <a:pt x="24498" y="39249"/>
                      <a:pt x="22621" y="39249"/>
                    </a:cubicBezTo>
                    <a:cubicBezTo>
                      <a:pt x="14467" y="39249"/>
                      <a:pt x="8389" y="41669"/>
                      <a:pt x="4506" y="46478"/>
                    </a:cubicBezTo>
                    <a:cubicBezTo>
                      <a:pt x="2270" y="49244"/>
                      <a:pt x="759" y="52819"/>
                      <a:pt x="1" y="57116"/>
                    </a:cubicBezTo>
                    <a:lnTo>
                      <a:pt x="91" y="57116"/>
                    </a:lnTo>
                    <a:cubicBezTo>
                      <a:pt x="846" y="52842"/>
                      <a:pt x="2351" y="49284"/>
                      <a:pt x="4573" y="46532"/>
                    </a:cubicBezTo>
                    <a:cubicBezTo>
                      <a:pt x="8437" y="41749"/>
                      <a:pt x="14490" y="39339"/>
                      <a:pt x="22612" y="39339"/>
                    </a:cubicBezTo>
                    <a:cubicBezTo>
                      <a:pt x="24487" y="39339"/>
                      <a:pt x="26472" y="39467"/>
                      <a:pt x="28566" y="39725"/>
                    </a:cubicBezTo>
                    <a:cubicBezTo>
                      <a:pt x="30140" y="39916"/>
                      <a:pt x="31620" y="40009"/>
                      <a:pt x="33018" y="40009"/>
                    </a:cubicBezTo>
                    <a:cubicBezTo>
                      <a:pt x="49058" y="40008"/>
                      <a:pt x="54085" y="27883"/>
                      <a:pt x="58560" y="17082"/>
                    </a:cubicBezTo>
                    <a:cubicBezTo>
                      <a:pt x="61691" y="9528"/>
                      <a:pt x="64647" y="2391"/>
                      <a:pt x="70987" y="557"/>
                    </a:cubicBezTo>
                    <a:cubicBezTo>
                      <a:pt x="72056" y="248"/>
                      <a:pt x="73193" y="93"/>
                      <a:pt x="74410" y="93"/>
                    </a:cubicBezTo>
                    <a:cubicBezTo>
                      <a:pt x="76487" y="93"/>
                      <a:pt x="78793" y="545"/>
                      <a:pt x="81378" y="1453"/>
                    </a:cubicBezTo>
                    <a:cubicBezTo>
                      <a:pt x="85873" y="3034"/>
                      <a:pt x="91103" y="5950"/>
                      <a:pt x="97365" y="10370"/>
                    </a:cubicBezTo>
                    <a:cubicBezTo>
                      <a:pt x="107568" y="17568"/>
                      <a:pt x="115615" y="21106"/>
                      <a:pt x="121840" y="21106"/>
                    </a:cubicBezTo>
                    <a:cubicBezTo>
                      <a:pt x="122820" y="21106"/>
                      <a:pt x="123755" y="21018"/>
                      <a:pt x="124646" y="20844"/>
                    </a:cubicBezTo>
                    <a:cubicBezTo>
                      <a:pt x="130732" y="19650"/>
                      <a:pt x="133882" y="14722"/>
                      <a:pt x="136930" y="9955"/>
                    </a:cubicBezTo>
                    <a:cubicBezTo>
                      <a:pt x="139611" y="5761"/>
                      <a:pt x="142144" y="1800"/>
                      <a:pt x="146430" y="1219"/>
                    </a:cubicBezTo>
                    <a:cubicBezTo>
                      <a:pt x="146794" y="1170"/>
                      <a:pt x="147167" y="1145"/>
                      <a:pt x="147550" y="1145"/>
                    </a:cubicBezTo>
                    <a:cubicBezTo>
                      <a:pt x="150720" y="1145"/>
                      <a:pt x="154543" y="2844"/>
                      <a:pt x="159280" y="6380"/>
                    </a:cubicBezTo>
                    <a:lnTo>
                      <a:pt x="159280" y="6267"/>
                    </a:lnTo>
                    <a:cubicBezTo>
                      <a:pt x="154549" y="2745"/>
                      <a:pt x="150726" y="1053"/>
                      <a:pt x="147550" y="1053"/>
                    </a:cubicBezTo>
                    <a:cubicBezTo>
                      <a:pt x="147164" y="1053"/>
                      <a:pt x="146787" y="1078"/>
                      <a:pt x="146420" y="1128"/>
                    </a:cubicBezTo>
                    <a:cubicBezTo>
                      <a:pt x="142092" y="1714"/>
                      <a:pt x="139549" y="5694"/>
                      <a:pt x="136856" y="9904"/>
                    </a:cubicBezTo>
                    <a:cubicBezTo>
                      <a:pt x="133820" y="14654"/>
                      <a:pt x="130679" y="19566"/>
                      <a:pt x="124630" y="20753"/>
                    </a:cubicBezTo>
                    <a:cubicBezTo>
                      <a:pt x="123745" y="20927"/>
                      <a:pt x="122816" y="21014"/>
                      <a:pt x="121841" y="21014"/>
                    </a:cubicBezTo>
                    <a:cubicBezTo>
                      <a:pt x="115638" y="21014"/>
                      <a:pt x="107606" y="17482"/>
                      <a:pt x="97418" y="10292"/>
                    </a:cubicBezTo>
                    <a:cubicBezTo>
                      <a:pt x="91149" y="5868"/>
                      <a:pt x="85912" y="2948"/>
                      <a:pt x="81410" y="1366"/>
                    </a:cubicBezTo>
                    <a:cubicBezTo>
                      <a:pt x="78816" y="454"/>
                      <a:pt x="76500" y="1"/>
                      <a:pt x="7441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27"/>
              <p:cNvSpPr/>
              <p:nvPr/>
            </p:nvSpPr>
            <p:spPr>
              <a:xfrm>
                <a:off x="4158588" y="3580275"/>
                <a:ext cx="3964225" cy="1396425"/>
              </a:xfrm>
              <a:custGeom>
                <a:avLst/>
                <a:gdLst/>
                <a:ahLst/>
                <a:cxnLst/>
                <a:rect l="l" t="t" r="r" b="b"/>
                <a:pathLst>
                  <a:path w="158569" h="55857" extrusionOk="0">
                    <a:moveTo>
                      <a:pt x="74219" y="0"/>
                    </a:moveTo>
                    <a:cubicBezTo>
                      <a:pt x="73070" y="0"/>
                      <a:pt x="71990" y="142"/>
                      <a:pt x="70971" y="426"/>
                    </a:cubicBezTo>
                    <a:cubicBezTo>
                      <a:pt x="64666" y="2184"/>
                      <a:pt x="61675" y="9233"/>
                      <a:pt x="58511" y="16696"/>
                    </a:cubicBezTo>
                    <a:cubicBezTo>
                      <a:pt x="56003" y="22611"/>
                      <a:pt x="53409" y="28728"/>
                      <a:pt x="48968" y="33138"/>
                    </a:cubicBezTo>
                    <a:cubicBezTo>
                      <a:pt x="44867" y="37213"/>
                      <a:pt x="39688" y="39222"/>
                      <a:pt x="33233" y="39222"/>
                    </a:cubicBezTo>
                    <a:cubicBezTo>
                      <a:pt x="31739" y="39222"/>
                      <a:pt x="30177" y="39114"/>
                      <a:pt x="28545" y="38900"/>
                    </a:cubicBezTo>
                    <a:cubicBezTo>
                      <a:pt x="26342" y="38610"/>
                      <a:pt x="24259" y="38466"/>
                      <a:pt x="22297" y="38466"/>
                    </a:cubicBezTo>
                    <a:cubicBezTo>
                      <a:pt x="14367" y="38466"/>
                      <a:pt x="8415" y="40826"/>
                      <a:pt x="4557" y="45514"/>
                    </a:cubicBezTo>
                    <a:cubicBezTo>
                      <a:pt x="2342" y="48205"/>
                      <a:pt x="813" y="51680"/>
                      <a:pt x="1" y="55857"/>
                    </a:cubicBezTo>
                    <a:lnTo>
                      <a:pt x="93" y="55857"/>
                    </a:lnTo>
                    <a:cubicBezTo>
                      <a:pt x="904" y="51703"/>
                      <a:pt x="2424" y="48246"/>
                      <a:pt x="4625" y="45570"/>
                    </a:cubicBezTo>
                    <a:cubicBezTo>
                      <a:pt x="8466" y="40904"/>
                      <a:pt x="14396" y="38555"/>
                      <a:pt x="22299" y="38555"/>
                    </a:cubicBezTo>
                    <a:cubicBezTo>
                      <a:pt x="24257" y="38555"/>
                      <a:pt x="26335" y="38699"/>
                      <a:pt x="28533" y="38988"/>
                    </a:cubicBezTo>
                    <a:cubicBezTo>
                      <a:pt x="30202" y="39208"/>
                      <a:pt x="31767" y="39311"/>
                      <a:pt x="33241" y="39311"/>
                    </a:cubicBezTo>
                    <a:cubicBezTo>
                      <a:pt x="49015" y="39310"/>
                      <a:pt x="54080" y="27372"/>
                      <a:pt x="58592" y="16731"/>
                    </a:cubicBezTo>
                    <a:cubicBezTo>
                      <a:pt x="61749" y="9287"/>
                      <a:pt x="64731" y="2258"/>
                      <a:pt x="70994" y="514"/>
                    </a:cubicBezTo>
                    <a:cubicBezTo>
                      <a:pt x="72007" y="232"/>
                      <a:pt x="73079" y="91"/>
                      <a:pt x="74222" y="91"/>
                    </a:cubicBezTo>
                    <a:cubicBezTo>
                      <a:pt x="76316" y="91"/>
                      <a:pt x="78643" y="566"/>
                      <a:pt x="81257" y="1520"/>
                    </a:cubicBezTo>
                    <a:cubicBezTo>
                      <a:pt x="85689" y="3141"/>
                      <a:pt x="90836" y="6093"/>
                      <a:pt x="96998" y="10550"/>
                    </a:cubicBezTo>
                    <a:cubicBezTo>
                      <a:pt x="107017" y="17800"/>
                      <a:pt x="114950" y="21360"/>
                      <a:pt x="121128" y="21360"/>
                    </a:cubicBezTo>
                    <a:cubicBezTo>
                      <a:pt x="122062" y="21360"/>
                      <a:pt x="122956" y="21279"/>
                      <a:pt x="123810" y="21116"/>
                    </a:cubicBezTo>
                    <a:cubicBezTo>
                      <a:pt x="129975" y="19946"/>
                      <a:pt x="133211" y="14890"/>
                      <a:pt x="136340" y="9999"/>
                    </a:cubicBezTo>
                    <a:cubicBezTo>
                      <a:pt x="139107" y="5676"/>
                      <a:pt x="141721" y="1591"/>
                      <a:pt x="146105" y="1014"/>
                    </a:cubicBezTo>
                    <a:cubicBezTo>
                      <a:pt x="146463" y="967"/>
                      <a:pt x="146830" y="943"/>
                      <a:pt x="147205" y="943"/>
                    </a:cubicBezTo>
                    <a:cubicBezTo>
                      <a:pt x="150315" y="943"/>
                      <a:pt x="154019" y="2574"/>
                      <a:pt x="158568" y="5962"/>
                    </a:cubicBezTo>
                    <a:lnTo>
                      <a:pt x="158568" y="5850"/>
                    </a:lnTo>
                    <a:cubicBezTo>
                      <a:pt x="154028" y="2474"/>
                      <a:pt x="150320" y="851"/>
                      <a:pt x="147201" y="851"/>
                    </a:cubicBezTo>
                    <a:cubicBezTo>
                      <a:pt x="146823" y="851"/>
                      <a:pt x="146454" y="875"/>
                      <a:pt x="146093" y="922"/>
                    </a:cubicBezTo>
                    <a:cubicBezTo>
                      <a:pt x="141669" y="1505"/>
                      <a:pt x="139044" y="5607"/>
                      <a:pt x="136265" y="9951"/>
                    </a:cubicBezTo>
                    <a:cubicBezTo>
                      <a:pt x="133145" y="14824"/>
                      <a:pt x="129919" y="19864"/>
                      <a:pt x="123792" y="21027"/>
                    </a:cubicBezTo>
                    <a:cubicBezTo>
                      <a:pt x="122942" y="21189"/>
                      <a:pt x="122053" y="21270"/>
                      <a:pt x="121125" y="21270"/>
                    </a:cubicBezTo>
                    <a:cubicBezTo>
                      <a:pt x="114969" y="21270"/>
                      <a:pt x="107055" y="17714"/>
                      <a:pt x="97050" y="10477"/>
                    </a:cubicBezTo>
                    <a:cubicBezTo>
                      <a:pt x="90882" y="6014"/>
                      <a:pt x="85726" y="3057"/>
                      <a:pt x="81287" y="1436"/>
                    </a:cubicBezTo>
                    <a:cubicBezTo>
                      <a:pt x="78662" y="477"/>
                      <a:pt x="76324" y="0"/>
                      <a:pt x="742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27"/>
              <p:cNvSpPr/>
              <p:nvPr/>
            </p:nvSpPr>
            <p:spPr>
              <a:xfrm>
                <a:off x="4176713" y="3611650"/>
                <a:ext cx="3946150" cy="1364975"/>
              </a:xfrm>
              <a:custGeom>
                <a:avLst/>
                <a:gdLst/>
                <a:ahLst/>
                <a:cxnLst/>
                <a:rect l="l" t="t" r="r" b="b"/>
                <a:pathLst>
                  <a:path w="157846" h="54599" extrusionOk="0">
                    <a:moveTo>
                      <a:pt x="74023" y="0"/>
                    </a:moveTo>
                    <a:cubicBezTo>
                      <a:pt x="72946" y="0"/>
                      <a:pt x="71930" y="129"/>
                      <a:pt x="70969" y="386"/>
                    </a:cubicBezTo>
                    <a:cubicBezTo>
                      <a:pt x="64738" y="2055"/>
                      <a:pt x="61724" y="8996"/>
                      <a:pt x="58534" y="16349"/>
                    </a:cubicBezTo>
                    <a:cubicBezTo>
                      <a:pt x="53995" y="26804"/>
                      <a:pt x="48905" y="38528"/>
                      <a:pt x="33444" y="38528"/>
                    </a:cubicBezTo>
                    <a:cubicBezTo>
                      <a:pt x="31903" y="38528"/>
                      <a:pt x="30259" y="38411"/>
                      <a:pt x="28503" y="38166"/>
                    </a:cubicBezTo>
                    <a:cubicBezTo>
                      <a:pt x="26200" y="37844"/>
                      <a:pt x="24026" y="37683"/>
                      <a:pt x="21985" y="37683"/>
                    </a:cubicBezTo>
                    <a:cubicBezTo>
                      <a:pt x="14266" y="37683"/>
                      <a:pt x="8435" y="39982"/>
                      <a:pt x="4602" y="44552"/>
                    </a:cubicBezTo>
                    <a:cubicBezTo>
                      <a:pt x="2408" y="47167"/>
                      <a:pt x="865" y="50544"/>
                      <a:pt x="1" y="54599"/>
                    </a:cubicBezTo>
                    <a:lnTo>
                      <a:pt x="93" y="54599"/>
                    </a:lnTo>
                    <a:cubicBezTo>
                      <a:pt x="956" y="50564"/>
                      <a:pt x="2490" y="47209"/>
                      <a:pt x="4672" y="44608"/>
                    </a:cubicBezTo>
                    <a:cubicBezTo>
                      <a:pt x="8489" y="40059"/>
                      <a:pt x="14299" y="37770"/>
                      <a:pt x="21991" y="37770"/>
                    </a:cubicBezTo>
                    <a:cubicBezTo>
                      <a:pt x="24027" y="37770"/>
                      <a:pt x="26195" y="37931"/>
                      <a:pt x="28493" y="38252"/>
                    </a:cubicBezTo>
                    <a:cubicBezTo>
                      <a:pt x="30258" y="38499"/>
                      <a:pt x="31909" y="38616"/>
                      <a:pt x="33457" y="38616"/>
                    </a:cubicBezTo>
                    <a:cubicBezTo>
                      <a:pt x="48965" y="38616"/>
                      <a:pt x="54069" y="26863"/>
                      <a:pt x="58617" y="16382"/>
                    </a:cubicBezTo>
                    <a:cubicBezTo>
                      <a:pt x="61798" y="9052"/>
                      <a:pt x="64804" y="2128"/>
                      <a:pt x="70994" y="473"/>
                    </a:cubicBezTo>
                    <a:cubicBezTo>
                      <a:pt x="71950" y="216"/>
                      <a:pt x="72959" y="88"/>
                      <a:pt x="74029" y="88"/>
                    </a:cubicBezTo>
                    <a:cubicBezTo>
                      <a:pt x="76139" y="88"/>
                      <a:pt x="78488" y="587"/>
                      <a:pt x="81129" y="1589"/>
                    </a:cubicBezTo>
                    <a:cubicBezTo>
                      <a:pt x="85496" y="3247"/>
                      <a:pt x="90565" y="6237"/>
                      <a:pt x="96621" y="10732"/>
                    </a:cubicBezTo>
                    <a:cubicBezTo>
                      <a:pt x="106461" y="18033"/>
                      <a:pt x="114283" y="21616"/>
                      <a:pt x="120411" y="21616"/>
                    </a:cubicBezTo>
                    <a:cubicBezTo>
                      <a:pt x="121298" y="21616"/>
                      <a:pt x="122149" y="21541"/>
                      <a:pt x="122966" y="21392"/>
                    </a:cubicBezTo>
                    <a:cubicBezTo>
                      <a:pt x="129207" y="20247"/>
                      <a:pt x="132530" y="15062"/>
                      <a:pt x="135741" y="10046"/>
                    </a:cubicBezTo>
                    <a:cubicBezTo>
                      <a:pt x="138594" y="5592"/>
                      <a:pt x="141291" y="1383"/>
                      <a:pt x="145771" y="808"/>
                    </a:cubicBezTo>
                    <a:cubicBezTo>
                      <a:pt x="146122" y="762"/>
                      <a:pt x="146480" y="740"/>
                      <a:pt x="146845" y="740"/>
                    </a:cubicBezTo>
                    <a:cubicBezTo>
                      <a:pt x="148712" y="740"/>
                      <a:pt x="150769" y="1331"/>
                      <a:pt x="153098" y="2531"/>
                    </a:cubicBezTo>
                    <a:cubicBezTo>
                      <a:pt x="154579" y="3296"/>
                      <a:pt x="156156" y="4297"/>
                      <a:pt x="157846" y="5550"/>
                    </a:cubicBezTo>
                    <a:lnTo>
                      <a:pt x="157846" y="5439"/>
                    </a:lnTo>
                    <a:cubicBezTo>
                      <a:pt x="156173" y="4202"/>
                      <a:pt x="154608" y="3210"/>
                      <a:pt x="153138" y="2450"/>
                    </a:cubicBezTo>
                    <a:cubicBezTo>
                      <a:pt x="150792" y="1245"/>
                      <a:pt x="148719" y="654"/>
                      <a:pt x="146837" y="654"/>
                    </a:cubicBezTo>
                    <a:cubicBezTo>
                      <a:pt x="146470" y="654"/>
                      <a:pt x="146110" y="677"/>
                      <a:pt x="145757" y="721"/>
                    </a:cubicBezTo>
                    <a:cubicBezTo>
                      <a:pt x="141236" y="1300"/>
                      <a:pt x="138528" y="5525"/>
                      <a:pt x="135664" y="10000"/>
                    </a:cubicBezTo>
                    <a:cubicBezTo>
                      <a:pt x="132462" y="14998"/>
                      <a:pt x="129151" y="20168"/>
                      <a:pt x="122947" y="21305"/>
                    </a:cubicBezTo>
                    <a:cubicBezTo>
                      <a:pt x="122135" y="21454"/>
                      <a:pt x="121288" y="21529"/>
                      <a:pt x="120406" y="21529"/>
                    </a:cubicBezTo>
                    <a:cubicBezTo>
                      <a:pt x="114299" y="21529"/>
                      <a:pt x="106495" y="17951"/>
                      <a:pt x="96672" y="10662"/>
                    </a:cubicBezTo>
                    <a:cubicBezTo>
                      <a:pt x="90608" y="6161"/>
                      <a:pt x="85532" y="3168"/>
                      <a:pt x="81158" y="1507"/>
                    </a:cubicBezTo>
                    <a:cubicBezTo>
                      <a:pt x="78505" y="500"/>
                      <a:pt x="76145" y="0"/>
                      <a:pt x="740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27"/>
              <p:cNvSpPr/>
              <p:nvPr/>
            </p:nvSpPr>
            <p:spPr>
              <a:xfrm>
                <a:off x="4194688" y="3643000"/>
                <a:ext cx="3928000" cy="1333700"/>
              </a:xfrm>
              <a:custGeom>
                <a:avLst/>
                <a:gdLst/>
                <a:ahLst/>
                <a:cxnLst/>
                <a:rect l="l" t="t" r="r" b="b"/>
                <a:pathLst>
                  <a:path w="157120" h="53348" extrusionOk="0">
                    <a:moveTo>
                      <a:pt x="73834" y="1"/>
                    </a:moveTo>
                    <a:cubicBezTo>
                      <a:pt x="72826" y="1"/>
                      <a:pt x="71871" y="118"/>
                      <a:pt x="70963" y="351"/>
                    </a:cubicBezTo>
                    <a:cubicBezTo>
                      <a:pt x="64807" y="1930"/>
                      <a:pt x="61770" y="8766"/>
                      <a:pt x="58554" y="16004"/>
                    </a:cubicBezTo>
                    <a:cubicBezTo>
                      <a:pt x="53980" y="26301"/>
                      <a:pt x="48856" y="37840"/>
                      <a:pt x="33651" y="37840"/>
                    </a:cubicBezTo>
                    <a:cubicBezTo>
                      <a:pt x="32037" y="37840"/>
                      <a:pt x="30310" y="37710"/>
                      <a:pt x="28458" y="37435"/>
                    </a:cubicBezTo>
                    <a:cubicBezTo>
                      <a:pt x="26057" y="37079"/>
                      <a:pt x="23797" y="36901"/>
                      <a:pt x="21679" y="36901"/>
                    </a:cubicBezTo>
                    <a:cubicBezTo>
                      <a:pt x="14165" y="36901"/>
                      <a:pt x="8451" y="39141"/>
                      <a:pt x="4642" y="43596"/>
                    </a:cubicBezTo>
                    <a:cubicBezTo>
                      <a:pt x="2470" y="46134"/>
                      <a:pt x="914" y="49409"/>
                      <a:pt x="1" y="53348"/>
                    </a:cubicBezTo>
                    <a:lnTo>
                      <a:pt x="93" y="53348"/>
                    </a:lnTo>
                    <a:cubicBezTo>
                      <a:pt x="1003" y="49434"/>
                      <a:pt x="2554" y="46178"/>
                      <a:pt x="4711" y="43655"/>
                    </a:cubicBezTo>
                    <a:cubicBezTo>
                      <a:pt x="8501" y="39222"/>
                      <a:pt x="14191" y="36992"/>
                      <a:pt x="21677" y="36992"/>
                    </a:cubicBezTo>
                    <a:cubicBezTo>
                      <a:pt x="23791" y="36992"/>
                      <a:pt x="26048" y="37170"/>
                      <a:pt x="28446" y="37526"/>
                    </a:cubicBezTo>
                    <a:cubicBezTo>
                      <a:pt x="30306" y="37802"/>
                      <a:pt x="32040" y="37933"/>
                      <a:pt x="33661" y="37933"/>
                    </a:cubicBezTo>
                    <a:cubicBezTo>
                      <a:pt x="48915" y="37933"/>
                      <a:pt x="54052" y="26367"/>
                      <a:pt x="58636" y="16044"/>
                    </a:cubicBezTo>
                    <a:cubicBezTo>
                      <a:pt x="61842" y="8825"/>
                      <a:pt x="64870" y="2007"/>
                      <a:pt x="70985" y="440"/>
                    </a:cubicBezTo>
                    <a:cubicBezTo>
                      <a:pt x="71885" y="209"/>
                      <a:pt x="72832" y="93"/>
                      <a:pt x="73833" y="93"/>
                    </a:cubicBezTo>
                    <a:cubicBezTo>
                      <a:pt x="75958" y="93"/>
                      <a:pt x="78325" y="615"/>
                      <a:pt x="80993" y="1667"/>
                    </a:cubicBezTo>
                    <a:cubicBezTo>
                      <a:pt x="85295" y="3361"/>
                      <a:pt x="90281" y="6389"/>
                      <a:pt x="96239" y="10924"/>
                    </a:cubicBezTo>
                    <a:cubicBezTo>
                      <a:pt x="105900" y="18275"/>
                      <a:pt x="113607" y="21883"/>
                      <a:pt x="119685" y="21883"/>
                    </a:cubicBezTo>
                    <a:cubicBezTo>
                      <a:pt x="120527" y="21883"/>
                      <a:pt x="121337" y="21813"/>
                      <a:pt x="122118" y="21675"/>
                    </a:cubicBezTo>
                    <a:cubicBezTo>
                      <a:pt x="128432" y="20559"/>
                      <a:pt x="131839" y="15245"/>
                      <a:pt x="135135" y="10104"/>
                    </a:cubicBezTo>
                    <a:cubicBezTo>
                      <a:pt x="138078" y="5516"/>
                      <a:pt x="140856" y="1180"/>
                      <a:pt x="145432" y="611"/>
                    </a:cubicBezTo>
                    <a:cubicBezTo>
                      <a:pt x="145773" y="568"/>
                      <a:pt x="146121" y="547"/>
                      <a:pt x="146475" y="547"/>
                    </a:cubicBezTo>
                    <a:cubicBezTo>
                      <a:pt x="148345" y="547"/>
                      <a:pt x="150397" y="1139"/>
                      <a:pt x="152713" y="2343"/>
                    </a:cubicBezTo>
                    <a:cubicBezTo>
                      <a:pt x="154098" y="3062"/>
                      <a:pt x="155561" y="3992"/>
                      <a:pt x="157120" y="5143"/>
                    </a:cubicBezTo>
                    <a:lnTo>
                      <a:pt x="157120" y="5032"/>
                    </a:lnTo>
                    <a:cubicBezTo>
                      <a:pt x="155578" y="3896"/>
                      <a:pt x="154127" y="2976"/>
                      <a:pt x="152754" y="2264"/>
                    </a:cubicBezTo>
                    <a:cubicBezTo>
                      <a:pt x="150429" y="1050"/>
                      <a:pt x="148363" y="455"/>
                      <a:pt x="146478" y="455"/>
                    </a:cubicBezTo>
                    <a:cubicBezTo>
                      <a:pt x="146120" y="455"/>
                      <a:pt x="145770" y="476"/>
                      <a:pt x="145425" y="519"/>
                    </a:cubicBezTo>
                    <a:cubicBezTo>
                      <a:pt x="140807" y="1093"/>
                      <a:pt x="138017" y="5445"/>
                      <a:pt x="135063" y="10052"/>
                    </a:cubicBezTo>
                    <a:cubicBezTo>
                      <a:pt x="131779" y="15176"/>
                      <a:pt x="128382" y="20474"/>
                      <a:pt x="122106" y="21583"/>
                    </a:cubicBezTo>
                    <a:cubicBezTo>
                      <a:pt x="121330" y="21720"/>
                      <a:pt x="120524" y="21789"/>
                      <a:pt x="119687" y="21789"/>
                    </a:cubicBezTo>
                    <a:cubicBezTo>
                      <a:pt x="113628" y="21789"/>
                      <a:pt x="105940" y="18189"/>
                      <a:pt x="96295" y="10848"/>
                    </a:cubicBezTo>
                    <a:cubicBezTo>
                      <a:pt x="90330" y="6310"/>
                      <a:pt x="85336" y="3279"/>
                      <a:pt x="81027" y="1580"/>
                    </a:cubicBezTo>
                    <a:cubicBezTo>
                      <a:pt x="78349" y="525"/>
                      <a:pt x="75971" y="1"/>
                      <a:pt x="738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27"/>
              <p:cNvSpPr/>
              <p:nvPr/>
            </p:nvSpPr>
            <p:spPr>
              <a:xfrm>
                <a:off x="4213313" y="3674300"/>
                <a:ext cx="3909600" cy="1302325"/>
              </a:xfrm>
              <a:custGeom>
                <a:avLst/>
                <a:gdLst/>
                <a:ahLst/>
                <a:cxnLst/>
                <a:rect l="l" t="t" r="r" b="b"/>
                <a:pathLst>
                  <a:path w="156384" h="52093" extrusionOk="0">
                    <a:moveTo>
                      <a:pt x="73629" y="0"/>
                    </a:moveTo>
                    <a:cubicBezTo>
                      <a:pt x="72687" y="0"/>
                      <a:pt x="71793" y="106"/>
                      <a:pt x="70940" y="315"/>
                    </a:cubicBezTo>
                    <a:cubicBezTo>
                      <a:pt x="64859" y="1807"/>
                      <a:pt x="61799" y="8538"/>
                      <a:pt x="58559" y="15664"/>
                    </a:cubicBezTo>
                    <a:cubicBezTo>
                      <a:pt x="53950" y="25801"/>
                      <a:pt x="48790" y="37156"/>
                      <a:pt x="33836" y="37156"/>
                    </a:cubicBezTo>
                    <a:cubicBezTo>
                      <a:pt x="32151" y="37156"/>
                      <a:pt x="30343" y="37011"/>
                      <a:pt x="28397" y="36705"/>
                    </a:cubicBezTo>
                    <a:cubicBezTo>
                      <a:pt x="25900" y="36313"/>
                      <a:pt x="23554" y="36117"/>
                      <a:pt x="21362" y="36117"/>
                    </a:cubicBezTo>
                    <a:cubicBezTo>
                      <a:pt x="14050" y="36117"/>
                      <a:pt x="8451" y="38298"/>
                      <a:pt x="4671" y="42639"/>
                    </a:cubicBezTo>
                    <a:cubicBezTo>
                      <a:pt x="2525" y="45101"/>
                      <a:pt x="959" y="48277"/>
                      <a:pt x="1" y="52093"/>
                    </a:cubicBezTo>
                    <a:lnTo>
                      <a:pt x="91" y="52093"/>
                    </a:lnTo>
                    <a:cubicBezTo>
                      <a:pt x="1048" y="48300"/>
                      <a:pt x="2606" y="45144"/>
                      <a:pt x="4740" y="42698"/>
                    </a:cubicBezTo>
                    <a:cubicBezTo>
                      <a:pt x="8504" y="38378"/>
                      <a:pt x="14079" y="36205"/>
                      <a:pt x="21365" y="36205"/>
                    </a:cubicBezTo>
                    <a:cubicBezTo>
                      <a:pt x="23551" y="36205"/>
                      <a:pt x="25892" y="36401"/>
                      <a:pt x="28384" y="36793"/>
                    </a:cubicBezTo>
                    <a:cubicBezTo>
                      <a:pt x="30340" y="37101"/>
                      <a:pt x="32155" y="37246"/>
                      <a:pt x="33848" y="37246"/>
                    </a:cubicBezTo>
                    <a:cubicBezTo>
                      <a:pt x="48848" y="37245"/>
                      <a:pt x="54022" y="25863"/>
                      <a:pt x="58644" y="15701"/>
                    </a:cubicBezTo>
                    <a:cubicBezTo>
                      <a:pt x="61874" y="8596"/>
                      <a:pt x="64923" y="1885"/>
                      <a:pt x="70964" y="402"/>
                    </a:cubicBezTo>
                    <a:cubicBezTo>
                      <a:pt x="71810" y="194"/>
                      <a:pt x="72697" y="90"/>
                      <a:pt x="73631" y="90"/>
                    </a:cubicBezTo>
                    <a:cubicBezTo>
                      <a:pt x="75771" y="90"/>
                      <a:pt x="78155" y="636"/>
                      <a:pt x="80846" y="1738"/>
                    </a:cubicBezTo>
                    <a:cubicBezTo>
                      <a:pt x="85085" y="3473"/>
                      <a:pt x="89992" y="6536"/>
                      <a:pt x="95848" y="11109"/>
                    </a:cubicBezTo>
                    <a:cubicBezTo>
                      <a:pt x="105331" y="18511"/>
                      <a:pt x="112924" y="22141"/>
                      <a:pt x="118954" y="22141"/>
                    </a:cubicBezTo>
                    <a:cubicBezTo>
                      <a:pt x="119751" y="22141"/>
                      <a:pt x="120521" y="22078"/>
                      <a:pt x="121265" y="21951"/>
                    </a:cubicBezTo>
                    <a:cubicBezTo>
                      <a:pt x="127648" y="20864"/>
                      <a:pt x="131143" y="15419"/>
                      <a:pt x="134521" y="10154"/>
                    </a:cubicBezTo>
                    <a:cubicBezTo>
                      <a:pt x="137553" y="5430"/>
                      <a:pt x="140415" y="968"/>
                      <a:pt x="145084" y="405"/>
                    </a:cubicBezTo>
                    <a:cubicBezTo>
                      <a:pt x="145416" y="365"/>
                      <a:pt x="145753" y="345"/>
                      <a:pt x="146096" y="345"/>
                    </a:cubicBezTo>
                    <a:cubicBezTo>
                      <a:pt x="147970" y="345"/>
                      <a:pt x="150016" y="938"/>
                      <a:pt x="152319" y="2143"/>
                    </a:cubicBezTo>
                    <a:cubicBezTo>
                      <a:pt x="153604" y="2818"/>
                      <a:pt x="154955" y="3675"/>
                      <a:pt x="156383" y="4725"/>
                    </a:cubicBezTo>
                    <a:lnTo>
                      <a:pt x="156383" y="4616"/>
                    </a:lnTo>
                    <a:cubicBezTo>
                      <a:pt x="154969" y="3580"/>
                      <a:pt x="153633" y="2732"/>
                      <a:pt x="152360" y="2064"/>
                    </a:cubicBezTo>
                    <a:cubicBezTo>
                      <a:pt x="150044" y="854"/>
                      <a:pt x="147986" y="257"/>
                      <a:pt x="146099" y="257"/>
                    </a:cubicBezTo>
                    <a:cubicBezTo>
                      <a:pt x="145750" y="257"/>
                      <a:pt x="145406" y="277"/>
                      <a:pt x="145068" y="318"/>
                    </a:cubicBezTo>
                    <a:cubicBezTo>
                      <a:pt x="140357" y="886"/>
                      <a:pt x="137482" y="5365"/>
                      <a:pt x="134440" y="10106"/>
                    </a:cubicBezTo>
                    <a:cubicBezTo>
                      <a:pt x="131073" y="15355"/>
                      <a:pt x="127589" y="20783"/>
                      <a:pt x="121246" y="21863"/>
                    </a:cubicBezTo>
                    <a:cubicBezTo>
                      <a:pt x="120506" y="21990"/>
                      <a:pt x="119739" y="22053"/>
                      <a:pt x="118944" y="22053"/>
                    </a:cubicBezTo>
                    <a:cubicBezTo>
                      <a:pt x="112935" y="22053"/>
                      <a:pt x="105363" y="18426"/>
                      <a:pt x="95897" y="11038"/>
                    </a:cubicBezTo>
                    <a:cubicBezTo>
                      <a:pt x="90035" y="6461"/>
                      <a:pt x="85119" y="3393"/>
                      <a:pt x="80875" y="1654"/>
                    </a:cubicBezTo>
                    <a:cubicBezTo>
                      <a:pt x="78174" y="549"/>
                      <a:pt x="75779" y="0"/>
                      <a:pt x="736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27"/>
              <p:cNvSpPr/>
              <p:nvPr/>
            </p:nvSpPr>
            <p:spPr>
              <a:xfrm>
                <a:off x="4231763" y="3705625"/>
                <a:ext cx="3891000" cy="1271075"/>
              </a:xfrm>
              <a:custGeom>
                <a:avLst/>
                <a:gdLst/>
                <a:ahLst/>
                <a:cxnLst/>
                <a:rect l="l" t="t" r="r" b="b"/>
                <a:pathLst>
                  <a:path w="155640" h="50843" extrusionOk="0">
                    <a:moveTo>
                      <a:pt x="73423" y="0"/>
                    </a:moveTo>
                    <a:cubicBezTo>
                      <a:pt x="72547" y="0"/>
                      <a:pt x="71713" y="94"/>
                      <a:pt x="70914" y="281"/>
                    </a:cubicBezTo>
                    <a:cubicBezTo>
                      <a:pt x="64906" y="1687"/>
                      <a:pt x="61825" y="8312"/>
                      <a:pt x="58561" y="15326"/>
                    </a:cubicBezTo>
                    <a:cubicBezTo>
                      <a:pt x="53920" y="25305"/>
                      <a:pt x="48721" y="36476"/>
                      <a:pt x="34018" y="36476"/>
                    </a:cubicBezTo>
                    <a:cubicBezTo>
                      <a:pt x="32264" y="36476"/>
                      <a:pt x="30374" y="36317"/>
                      <a:pt x="28333" y="35977"/>
                    </a:cubicBezTo>
                    <a:cubicBezTo>
                      <a:pt x="25743" y="35547"/>
                      <a:pt x="23315" y="35332"/>
                      <a:pt x="21052" y="35332"/>
                    </a:cubicBezTo>
                    <a:cubicBezTo>
                      <a:pt x="13934" y="35332"/>
                      <a:pt x="8450" y="37458"/>
                      <a:pt x="4696" y="41683"/>
                    </a:cubicBezTo>
                    <a:cubicBezTo>
                      <a:pt x="2574" y="44071"/>
                      <a:pt x="1003" y="47146"/>
                      <a:pt x="1" y="50843"/>
                    </a:cubicBezTo>
                    <a:lnTo>
                      <a:pt x="93" y="50843"/>
                    </a:lnTo>
                    <a:cubicBezTo>
                      <a:pt x="1091" y="47171"/>
                      <a:pt x="2654" y="44116"/>
                      <a:pt x="4762" y="41742"/>
                    </a:cubicBezTo>
                    <a:cubicBezTo>
                      <a:pt x="8498" y="37536"/>
                      <a:pt x="13958" y="35420"/>
                      <a:pt x="21049" y="35420"/>
                    </a:cubicBezTo>
                    <a:cubicBezTo>
                      <a:pt x="23308" y="35420"/>
                      <a:pt x="25732" y="35635"/>
                      <a:pt x="28319" y="36065"/>
                    </a:cubicBezTo>
                    <a:cubicBezTo>
                      <a:pt x="30368" y="36406"/>
                      <a:pt x="32266" y="36564"/>
                      <a:pt x="34028" y="36564"/>
                    </a:cubicBezTo>
                    <a:cubicBezTo>
                      <a:pt x="48778" y="36563"/>
                      <a:pt x="53988" y="25367"/>
                      <a:pt x="58642" y="15363"/>
                    </a:cubicBezTo>
                    <a:cubicBezTo>
                      <a:pt x="61897" y="8370"/>
                      <a:pt x="64969" y="1764"/>
                      <a:pt x="70933" y="367"/>
                    </a:cubicBezTo>
                    <a:cubicBezTo>
                      <a:pt x="71725" y="182"/>
                      <a:pt x="72553" y="89"/>
                      <a:pt x="73421" y="89"/>
                    </a:cubicBezTo>
                    <a:cubicBezTo>
                      <a:pt x="75574" y="89"/>
                      <a:pt x="77974" y="659"/>
                      <a:pt x="80688" y="1811"/>
                    </a:cubicBezTo>
                    <a:cubicBezTo>
                      <a:pt x="84862" y="3583"/>
                      <a:pt x="89689" y="6686"/>
                      <a:pt x="95445" y="11295"/>
                    </a:cubicBezTo>
                    <a:cubicBezTo>
                      <a:pt x="104751" y="18749"/>
                      <a:pt x="112231" y="22403"/>
                      <a:pt x="118213" y="22403"/>
                    </a:cubicBezTo>
                    <a:cubicBezTo>
                      <a:pt x="118967" y="22403"/>
                      <a:pt x="119696" y="22345"/>
                      <a:pt x="120403" y="22230"/>
                    </a:cubicBezTo>
                    <a:cubicBezTo>
                      <a:pt x="126853" y="21174"/>
                      <a:pt x="130433" y="15599"/>
                      <a:pt x="133895" y="10207"/>
                    </a:cubicBezTo>
                    <a:cubicBezTo>
                      <a:pt x="137016" y="5348"/>
                      <a:pt x="139965" y="757"/>
                      <a:pt x="144725" y="202"/>
                    </a:cubicBezTo>
                    <a:cubicBezTo>
                      <a:pt x="145051" y="163"/>
                      <a:pt x="145382" y="144"/>
                      <a:pt x="145718" y="144"/>
                    </a:cubicBezTo>
                    <a:cubicBezTo>
                      <a:pt x="147591" y="144"/>
                      <a:pt x="149628" y="740"/>
                      <a:pt x="151911" y="1949"/>
                    </a:cubicBezTo>
                    <a:cubicBezTo>
                      <a:pt x="153097" y="2576"/>
                      <a:pt x="154335" y="3364"/>
                      <a:pt x="155640" y="4315"/>
                    </a:cubicBezTo>
                    <a:lnTo>
                      <a:pt x="155640" y="4206"/>
                    </a:lnTo>
                    <a:cubicBezTo>
                      <a:pt x="154352" y="3270"/>
                      <a:pt x="153125" y="2493"/>
                      <a:pt x="151953" y="1871"/>
                    </a:cubicBezTo>
                    <a:cubicBezTo>
                      <a:pt x="149655" y="654"/>
                      <a:pt x="147601" y="59"/>
                      <a:pt x="145711" y="59"/>
                    </a:cubicBezTo>
                    <a:cubicBezTo>
                      <a:pt x="145375" y="59"/>
                      <a:pt x="145043" y="78"/>
                      <a:pt x="144717" y="115"/>
                    </a:cubicBezTo>
                    <a:cubicBezTo>
                      <a:pt x="139913" y="676"/>
                      <a:pt x="136953" y="5285"/>
                      <a:pt x="133821" y="10162"/>
                    </a:cubicBezTo>
                    <a:cubicBezTo>
                      <a:pt x="130369" y="15539"/>
                      <a:pt x="126801" y="21096"/>
                      <a:pt x="120390" y="22143"/>
                    </a:cubicBezTo>
                    <a:cubicBezTo>
                      <a:pt x="119687" y="22259"/>
                      <a:pt x="118960" y="22317"/>
                      <a:pt x="118210" y="22317"/>
                    </a:cubicBezTo>
                    <a:cubicBezTo>
                      <a:pt x="112251" y="22317"/>
                      <a:pt x="104790" y="18666"/>
                      <a:pt x="95502" y="11226"/>
                    </a:cubicBezTo>
                    <a:cubicBezTo>
                      <a:pt x="89742" y="6612"/>
                      <a:pt x="84906" y="3507"/>
                      <a:pt x="80723" y="1730"/>
                    </a:cubicBezTo>
                    <a:cubicBezTo>
                      <a:pt x="77999" y="573"/>
                      <a:pt x="75587" y="0"/>
                      <a:pt x="7342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27"/>
              <p:cNvSpPr/>
              <p:nvPr/>
            </p:nvSpPr>
            <p:spPr>
              <a:xfrm>
                <a:off x="4250613" y="3733375"/>
                <a:ext cx="3872150" cy="1243375"/>
              </a:xfrm>
              <a:custGeom>
                <a:avLst/>
                <a:gdLst/>
                <a:ahLst/>
                <a:cxnLst/>
                <a:rect l="l" t="t" r="r" b="b"/>
                <a:pathLst>
                  <a:path w="154886" h="49735" extrusionOk="0">
                    <a:moveTo>
                      <a:pt x="145323" y="1"/>
                    </a:moveTo>
                    <a:cubicBezTo>
                      <a:pt x="144994" y="1"/>
                      <a:pt x="144671" y="19"/>
                      <a:pt x="144351" y="55"/>
                    </a:cubicBezTo>
                    <a:cubicBezTo>
                      <a:pt x="139455" y="608"/>
                      <a:pt x="136412" y="5345"/>
                      <a:pt x="133188" y="10361"/>
                    </a:cubicBezTo>
                    <a:cubicBezTo>
                      <a:pt x="129651" y="15863"/>
                      <a:pt x="125996" y="21551"/>
                      <a:pt x="119525" y="22567"/>
                    </a:cubicBezTo>
                    <a:cubicBezTo>
                      <a:pt x="118860" y="22671"/>
                      <a:pt x="118175" y="22723"/>
                      <a:pt x="117470" y="22723"/>
                    </a:cubicBezTo>
                    <a:cubicBezTo>
                      <a:pt x="111557" y="22723"/>
                      <a:pt x="104208" y="19052"/>
                      <a:pt x="95094" y="11559"/>
                    </a:cubicBezTo>
                    <a:cubicBezTo>
                      <a:pt x="89434" y="6906"/>
                      <a:pt x="84680" y="3762"/>
                      <a:pt x="80559" y="1947"/>
                    </a:cubicBezTo>
                    <a:cubicBezTo>
                      <a:pt x="77815" y="739"/>
                      <a:pt x="75389" y="141"/>
                      <a:pt x="73212" y="141"/>
                    </a:cubicBezTo>
                    <a:cubicBezTo>
                      <a:pt x="72400" y="141"/>
                      <a:pt x="71622" y="224"/>
                      <a:pt x="70875" y="390"/>
                    </a:cubicBezTo>
                    <a:cubicBezTo>
                      <a:pt x="64943" y="1711"/>
                      <a:pt x="61841" y="8231"/>
                      <a:pt x="58554" y="15130"/>
                    </a:cubicBezTo>
                    <a:cubicBezTo>
                      <a:pt x="53878" y="24953"/>
                      <a:pt x="48648" y="35939"/>
                      <a:pt x="34189" y="35939"/>
                    </a:cubicBezTo>
                    <a:cubicBezTo>
                      <a:pt x="32365" y="35939"/>
                      <a:pt x="30394" y="35764"/>
                      <a:pt x="28258" y="35389"/>
                    </a:cubicBezTo>
                    <a:cubicBezTo>
                      <a:pt x="25580" y="34921"/>
                      <a:pt x="23074" y="34687"/>
                      <a:pt x="20744" y="34687"/>
                    </a:cubicBezTo>
                    <a:cubicBezTo>
                      <a:pt x="13815" y="34687"/>
                      <a:pt x="8440" y="36755"/>
                      <a:pt x="4712" y="40872"/>
                    </a:cubicBezTo>
                    <a:cubicBezTo>
                      <a:pt x="2620" y="43184"/>
                      <a:pt x="1040" y="46158"/>
                      <a:pt x="0" y="49734"/>
                    </a:cubicBezTo>
                    <a:lnTo>
                      <a:pt x="92" y="49734"/>
                    </a:lnTo>
                    <a:cubicBezTo>
                      <a:pt x="1128" y="46183"/>
                      <a:pt x="2699" y="43231"/>
                      <a:pt x="4777" y="40933"/>
                    </a:cubicBezTo>
                    <a:cubicBezTo>
                      <a:pt x="8487" y="36837"/>
                      <a:pt x="13839" y="34779"/>
                      <a:pt x="20742" y="34779"/>
                    </a:cubicBezTo>
                    <a:cubicBezTo>
                      <a:pt x="23067" y="34779"/>
                      <a:pt x="25569" y="35012"/>
                      <a:pt x="28242" y="35480"/>
                    </a:cubicBezTo>
                    <a:cubicBezTo>
                      <a:pt x="30387" y="35856"/>
                      <a:pt x="32365" y="36030"/>
                      <a:pt x="34196" y="36030"/>
                    </a:cubicBezTo>
                    <a:cubicBezTo>
                      <a:pt x="48700" y="36028"/>
                      <a:pt x="53946" y="25016"/>
                      <a:pt x="58633" y="15171"/>
                    </a:cubicBezTo>
                    <a:cubicBezTo>
                      <a:pt x="61908" y="8288"/>
                      <a:pt x="65004" y="1788"/>
                      <a:pt x="70894" y="478"/>
                    </a:cubicBezTo>
                    <a:cubicBezTo>
                      <a:pt x="71634" y="313"/>
                      <a:pt x="72406" y="230"/>
                      <a:pt x="73212" y="230"/>
                    </a:cubicBezTo>
                    <a:cubicBezTo>
                      <a:pt x="75375" y="230"/>
                      <a:pt x="77788" y="826"/>
                      <a:pt x="80520" y="2030"/>
                    </a:cubicBezTo>
                    <a:cubicBezTo>
                      <a:pt x="84633" y="3839"/>
                      <a:pt x="89379" y="6979"/>
                      <a:pt x="95033" y="11628"/>
                    </a:cubicBezTo>
                    <a:cubicBezTo>
                      <a:pt x="104164" y="19135"/>
                      <a:pt x="111536" y="22815"/>
                      <a:pt x="117467" y="22815"/>
                    </a:cubicBezTo>
                    <a:cubicBezTo>
                      <a:pt x="118177" y="22815"/>
                      <a:pt x="118866" y="22762"/>
                      <a:pt x="119535" y="22657"/>
                    </a:cubicBezTo>
                    <a:cubicBezTo>
                      <a:pt x="126047" y="21635"/>
                      <a:pt x="129715" y="15929"/>
                      <a:pt x="133260" y="10411"/>
                    </a:cubicBezTo>
                    <a:cubicBezTo>
                      <a:pt x="136471" y="5414"/>
                      <a:pt x="139505" y="694"/>
                      <a:pt x="144358" y="147"/>
                    </a:cubicBezTo>
                    <a:cubicBezTo>
                      <a:pt x="144660" y="114"/>
                      <a:pt x="144967" y="97"/>
                      <a:pt x="145280" y="97"/>
                    </a:cubicBezTo>
                    <a:cubicBezTo>
                      <a:pt x="148032" y="97"/>
                      <a:pt x="151211" y="1406"/>
                      <a:pt x="154886" y="4061"/>
                    </a:cubicBezTo>
                    <a:lnTo>
                      <a:pt x="154886" y="3939"/>
                    </a:lnTo>
                    <a:cubicBezTo>
                      <a:pt x="153722" y="3099"/>
                      <a:pt x="152609" y="2394"/>
                      <a:pt x="151537" y="1823"/>
                    </a:cubicBezTo>
                    <a:cubicBezTo>
                      <a:pt x="149256" y="602"/>
                      <a:pt x="147213" y="1"/>
                      <a:pt x="14532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7"/>
              <p:cNvSpPr/>
              <p:nvPr/>
            </p:nvSpPr>
            <p:spPr>
              <a:xfrm>
                <a:off x="4269738" y="3759750"/>
                <a:ext cx="3853100" cy="1216950"/>
              </a:xfrm>
              <a:custGeom>
                <a:avLst/>
                <a:gdLst/>
                <a:ahLst/>
                <a:cxnLst/>
                <a:rect l="l" t="t" r="r" b="b"/>
                <a:pathLst>
                  <a:path w="154124" h="48678" extrusionOk="0">
                    <a:moveTo>
                      <a:pt x="144875" y="1"/>
                    </a:moveTo>
                    <a:cubicBezTo>
                      <a:pt x="144570" y="1"/>
                      <a:pt x="144269" y="17"/>
                      <a:pt x="143973" y="49"/>
                    </a:cubicBezTo>
                    <a:cubicBezTo>
                      <a:pt x="138988" y="592"/>
                      <a:pt x="135857" y="5461"/>
                      <a:pt x="132541" y="10615"/>
                    </a:cubicBezTo>
                    <a:cubicBezTo>
                      <a:pt x="128922" y="16243"/>
                      <a:pt x="125178" y="22063"/>
                      <a:pt x="118648" y="23045"/>
                    </a:cubicBezTo>
                    <a:cubicBezTo>
                      <a:pt x="118019" y="23139"/>
                      <a:pt x="117374" y="23187"/>
                      <a:pt x="116710" y="23187"/>
                    </a:cubicBezTo>
                    <a:cubicBezTo>
                      <a:pt x="110846" y="23187"/>
                      <a:pt x="103610" y="19489"/>
                      <a:pt x="94671" y="11944"/>
                    </a:cubicBezTo>
                    <a:cubicBezTo>
                      <a:pt x="89110" y="7252"/>
                      <a:pt x="84437" y="4070"/>
                      <a:pt x="80381" y="2219"/>
                    </a:cubicBezTo>
                    <a:cubicBezTo>
                      <a:pt x="77619" y="958"/>
                      <a:pt x="75181" y="333"/>
                      <a:pt x="72993" y="333"/>
                    </a:cubicBezTo>
                    <a:cubicBezTo>
                      <a:pt x="72241" y="333"/>
                      <a:pt x="71519" y="407"/>
                      <a:pt x="70823" y="554"/>
                    </a:cubicBezTo>
                    <a:cubicBezTo>
                      <a:pt x="64968" y="1791"/>
                      <a:pt x="61844" y="8204"/>
                      <a:pt x="58534" y="14993"/>
                    </a:cubicBezTo>
                    <a:cubicBezTo>
                      <a:pt x="53825" y="24658"/>
                      <a:pt x="48560" y="35459"/>
                      <a:pt x="34341" y="35459"/>
                    </a:cubicBezTo>
                    <a:cubicBezTo>
                      <a:pt x="32450" y="35459"/>
                      <a:pt x="30401" y="35268"/>
                      <a:pt x="28173" y="34858"/>
                    </a:cubicBezTo>
                    <a:cubicBezTo>
                      <a:pt x="25405" y="34348"/>
                      <a:pt x="22821" y="34093"/>
                      <a:pt x="20423" y="34093"/>
                    </a:cubicBezTo>
                    <a:cubicBezTo>
                      <a:pt x="13679" y="34093"/>
                      <a:pt x="8415" y="36107"/>
                      <a:pt x="4718" y="40114"/>
                    </a:cubicBezTo>
                    <a:cubicBezTo>
                      <a:pt x="2654" y="42350"/>
                      <a:pt x="1075" y="45226"/>
                      <a:pt x="1" y="48678"/>
                    </a:cubicBezTo>
                    <a:lnTo>
                      <a:pt x="94" y="48678"/>
                    </a:lnTo>
                    <a:cubicBezTo>
                      <a:pt x="1164" y="45249"/>
                      <a:pt x="2733" y="42395"/>
                      <a:pt x="4786" y="40173"/>
                    </a:cubicBezTo>
                    <a:cubicBezTo>
                      <a:pt x="8465" y="36185"/>
                      <a:pt x="13708" y="34182"/>
                      <a:pt x="20427" y="34182"/>
                    </a:cubicBezTo>
                    <a:cubicBezTo>
                      <a:pt x="22819" y="34182"/>
                      <a:pt x="25397" y="34436"/>
                      <a:pt x="28159" y="34944"/>
                    </a:cubicBezTo>
                    <a:cubicBezTo>
                      <a:pt x="30397" y="35356"/>
                      <a:pt x="32454" y="35548"/>
                      <a:pt x="34354" y="35548"/>
                    </a:cubicBezTo>
                    <a:cubicBezTo>
                      <a:pt x="48617" y="35547"/>
                      <a:pt x="53895" y="24718"/>
                      <a:pt x="58617" y="15031"/>
                    </a:cubicBezTo>
                    <a:cubicBezTo>
                      <a:pt x="61917" y="8262"/>
                      <a:pt x="65032" y="1867"/>
                      <a:pt x="70845" y="638"/>
                    </a:cubicBezTo>
                    <a:cubicBezTo>
                      <a:pt x="71535" y="492"/>
                      <a:pt x="72251" y="419"/>
                      <a:pt x="72997" y="419"/>
                    </a:cubicBezTo>
                    <a:cubicBezTo>
                      <a:pt x="75171" y="419"/>
                      <a:pt x="77597" y="1042"/>
                      <a:pt x="80348" y="2298"/>
                    </a:cubicBezTo>
                    <a:cubicBezTo>
                      <a:pt x="84397" y="4147"/>
                      <a:pt x="89064" y="7324"/>
                      <a:pt x="94618" y="12010"/>
                    </a:cubicBezTo>
                    <a:cubicBezTo>
                      <a:pt x="103573" y="19570"/>
                      <a:pt x="110832" y="23272"/>
                      <a:pt x="116717" y="23272"/>
                    </a:cubicBezTo>
                    <a:cubicBezTo>
                      <a:pt x="117384" y="23272"/>
                      <a:pt x="118033" y="23225"/>
                      <a:pt x="118665" y="23130"/>
                    </a:cubicBezTo>
                    <a:cubicBezTo>
                      <a:pt x="125234" y="22143"/>
                      <a:pt x="128988" y="16308"/>
                      <a:pt x="132619" y="10662"/>
                    </a:cubicBezTo>
                    <a:cubicBezTo>
                      <a:pt x="135921" y="5526"/>
                      <a:pt x="139042" y="674"/>
                      <a:pt x="143985" y="135"/>
                    </a:cubicBezTo>
                    <a:cubicBezTo>
                      <a:pt x="144281" y="103"/>
                      <a:pt x="144583" y="86"/>
                      <a:pt x="144890" y="86"/>
                    </a:cubicBezTo>
                    <a:cubicBezTo>
                      <a:pt x="147564" y="86"/>
                      <a:pt x="150622" y="1325"/>
                      <a:pt x="154123" y="3837"/>
                    </a:cubicBezTo>
                    <a:lnTo>
                      <a:pt x="154123" y="3731"/>
                    </a:lnTo>
                    <a:cubicBezTo>
                      <a:pt x="150619" y="1232"/>
                      <a:pt x="147558" y="1"/>
                      <a:pt x="1448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7"/>
              <p:cNvSpPr/>
              <p:nvPr/>
            </p:nvSpPr>
            <p:spPr>
              <a:xfrm>
                <a:off x="4289063" y="3786050"/>
                <a:ext cx="3833625" cy="1190700"/>
              </a:xfrm>
              <a:custGeom>
                <a:avLst/>
                <a:gdLst/>
                <a:ahLst/>
                <a:cxnLst/>
                <a:rect l="l" t="t" r="r" b="b"/>
                <a:pathLst>
                  <a:path w="153345" h="47628" extrusionOk="0">
                    <a:moveTo>
                      <a:pt x="144464" y="0"/>
                    </a:moveTo>
                    <a:cubicBezTo>
                      <a:pt x="144168" y="0"/>
                      <a:pt x="143876" y="15"/>
                      <a:pt x="143588" y="45"/>
                    </a:cubicBezTo>
                    <a:cubicBezTo>
                      <a:pt x="138515" y="579"/>
                      <a:pt x="135296" y="5579"/>
                      <a:pt x="131888" y="10875"/>
                    </a:cubicBezTo>
                    <a:cubicBezTo>
                      <a:pt x="128184" y="16629"/>
                      <a:pt x="124353" y="22580"/>
                      <a:pt x="117770" y="23525"/>
                    </a:cubicBezTo>
                    <a:cubicBezTo>
                      <a:pt x="117178" y="23610"/>
                      <a:pt x="116571" y="23653"/>
                      <a:pt x="115950" y="23653"/>
                    </a:cubicBezTo>
                    <a:cubicBezTo>
                      <a:pt x="110140" y="23653"/>
                      <a:pt x="103009" y="19930"/>
                      <a:pt x="94243" y="12335"/>
                    </a:cubicBezTo>
                    <a:cubicBezTo>
                      <a:pt x="85017" y="4339"/>
                      <a:pt x="78115" y="528"/>
                      <a:pt x="72776" y="528"/>
                    </a:cubicBezTo>
                    <a:cubicBezTo>
                      <a:pt x="72079" y="528"/>
                      <a:pt x="71410" y="593"/>
                      <a:pt x="70765" y="721"/>
                    </a:cubicBezTo>
                    <a:cubicBezTo>
                      <a:pt x="64986" y="1875"/>
                      <a:pt x="61840" y="8182"/>
                      <a:pt x="58510" y="14860"/>
                    </a:cubicBezTo>
                    <a:cubicBezTo>
                      <a:pt x="53768" y="24368"/>
                      <a:pt x="48471" y="34986"/>
                      <a:pt x="34487" y="34986"/>
                    </a:cubicBezTo>
                    <a:cubicBezTo>
                      <a:pt x="32529" y="34986"/>
                      <a:pt x="30400" y="34778"/>
                      <a:pt x="28079" y="34330"/>
                    </a:cubicBezTo>
                    <a:cubicBezTo>
                      <a:pt x="25227" y="33778"/>
                      <a:pt x="22568" y="33503"/>
                      <a:pt x="20107" y="33503"/>
                    </a:cubicBezTo>
                    <a:cubicBezTo>
                      <a:pt x="13542" y="33503"/>
                      <a:pt x="8384" y="35461"/>
                      <a:pt x="4718" y="39361"/>
                    </a:cubicBezTo>
                    <a:cubicBezTo>
                      <a:pt x="2684" y="41523"/>
                      <a:pt x="1106" y="44296"/>
                      <a:pt x="0" y="47627"/>
                    </a:cubicBezTo>
                    <a:lnTo>
                      <a:pt x="94" y="47627"/>
                    </a:lnTo>
                    <a:cubicBezTo>
                      <a:pt x="1194" y="44320"/>
                      <a:pt x="2763" y="41567"/>
                      <a:pt x="4781" y="39421"/>
                    </a:cubicBezTo>
                    <a:cubicBezTo>
                      <a:pt x="8430" y="35541"/>
                      <a:pt x="13566" y="33592"/>
                      <a:pt x="20104" y="33592"/>
                    </a:cubicBezTo>
                    <a:cubicBezTo>
                      <a:pt x="22560" y="33592"/>
                      <a:pt x="25213" y="33867"/>
                      <a:pt x="28059" y="34417"/>
                    </a:cubicBezTo>
                    <a:cubicBezTo>
                      <a:pt x="30316" y="34854"/>
                      <a:pt x="32445" y="35073"/>
                      <a:pt x="34452" y="35073"/>
                    </a:cubicBezTo>
                    <a:cubicBezTo>
                      <a:pt x="39970" y="35073"/>
                      <a:pt x="44574" y="33418"/>
                      <a:pt x="48416" y="30079"/>
                    </a:cubicBezTo>
                    <a:cubicBezTo>
                      <a:pt x="53003" y="26092"/>
                      <a:pt x="55842" y="20404"/>
                      <a:pt x="58585" y="14899"/>
                    </a:cubicBezTo>
                    <a:cubicBezTo>
                      <a:pt x="60288" y="11487"/>
                      <a:pt x="61895" y="8265"/>
                      <a:pt x="63805" y="5733"/>
                    </a:cubicBezTo>
                    <a:cubicBezTo>
                      <a:pt x="65944" y="2895"/>
                      <a:pt x="68159" y="1331"/>
                      <a:pt x="70779" y="808"/>
                    </a:cubicBezTo>
                    <a:cubicBezTo>
                      <a:pt x="71419" y="680"/>
                      <a:pt x="72081" y="616"/>
                      <a:pt x="72767" y="616"/>
                    </a:cubicBezTo>
                    <a:cubicBezTo>
                      <a:pt x="74952" y="616"/>
                      <a:pt x="77388" y="1264"/>
                      <a:pt x="80155" y="2572"/>
                    </a:cubicBezTo>
                    <a:cubicBezTo>
                      <a:pt x="84142" y="4460"/>
                      <a:pt x="88727" y="7674"/>
                      <a:pt x="94183" y="12401"/>
                    </a:cubicBezTo>
                    <a:cubicBezTo>
                      <a:pt x="102965" y="20011"/>
                      <a:pt x="110113" y="23741"/>
                      <a:pt x="115946" y="23741"/>
                    </a:cubicBezTo>
                    <a:cubicBezTo>
                      <a:pt x="116572" y="23741"/>
                      <a:pt x="117183" y="23698"/>
                      <a:pt x="117779" y="23613"/>
                    </a:cubicBezTo>
                    <a:cubicBezTo>
                      <a:pt x="124402" y="22663"/>
                      <a:pt x="128244" y="16694"/>
                      <a:pt x="131959" y="10922"/>
                    </a:cubicBezTo>
                    <a:cubicBezTo>
                      <a:pt x="135355" y="5646"/>
                      <a:pt x="138563" y="662"/>
                      <a:pt x="143593" y="133"/>
                    </a:cubicBezTo>
                    <a:cubicBezTo>
                      <a:pt x="143880" y="103"/>
                      <a:pt x="144171" y="88"/>
                      <a:pt x="144467" y="88"/>
                    </a:cubicBezTo>
                    <a:cubicBezTo>
                      <a:pt x="147065" y="88"/>
                      <a:pt x="150005" y="1259"/>
                      <a:pt x="153345" y="3630"/>
                    </a:cubicBezTo>
                    <a:lnTo>
                      <a:pt x="153345" y="3525"/>
                    </a:lnTo>
                    <a:cubicBezTo>
                      <a:pt x="150009" y="1164"/>
                      <a:pt x="147066" y="0"/>
                      <a:pt x="14446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7"/>
              <p:cNvSpPr/>
              <p:nvPr/>
            </p:nvSpPr>
            <p:spPr>
              <a:xfrm>
                <a:off x="4308638" y="3812275"/>
                <a:ext cx="3814175" cy="1164425"/>
              </a:xfrm>
              <a:custGeom>
                <a:avLst/>
                <a:gdLst/>
                <a:ahLst/>
                <a:cxnLst/>
                <a:rect l="l" t="t" r="r" b="b"/>
                <a:pathLst>
                  <a:path w="152567" h="46577" extrusionOk="0">
                    <a:moveTo>
                      <a:pt x="144033" y="0"/>
                    </a:moveTo>
                    <a:cubicBezTo>
                      <a:pt x="143748" y="0"/>
                      <a:pt x="143468" y="14"/>
                      <a:pt x="143191" y="42"/>
                    </a:cubicBezTo>
                    <a:cubicBezTo>
                      <a:pt x="138032" y="564"/>
                      <a:pt x="134725" y="5699"/>
                      <a:pt x="131222" y="11136"/>
                    </a:cubicBezTo>
                    <a:cubicBezTo>
                      <a:pt x="127434" y="17019"/>
                      <a:pt x="123516" y="23099"/>
                      <a:pt x="116884" y="24005"/>
                    </a:cubicBezTo>
                    <a:cubicBezTo>
                      <a:pt x="116328" y="24081"/>
                      <a:pt x="115760" y="24119"/>
                      <a:pt x="115179" y="24119"/>
                    </a:cubicBezTo>
                    <a:cubicBezTo>
                      <a:pt x="109415" y="24119"/>
                      <a:pt x="102399" y="20372"/>
                      <a:pt x="93805" y="12725"/>
                    </a:cubicBezTo>
                    <a:cubicBezTo>
                      <a:pt x="84671" y="4595"/>
                      <a:pt x="77840" y="722"/>
                      <a:pt x="72546" y="722"/>
                    </a:cubicBezTo>
                    <a:cubicBezTo>
                      <a:pt x="71907" y="722"/>
                      <a:pt x="71291" y="778"/>
                      <a:pt x="70696" y="891"/>
                    </a:cubicBezTo>
                    <a:cubicBezTo>
                      <a:pt x="68088" y="1380"/>
                      <a:pt x="65873" y="2911"/>
                      <a:pt x="63722" y="5708"/>
                    </a:cubicBezTo>
                    <a:cubicBezTo>
                      <a:pt x="61809" y="8196"/>
                      <a:pt x="60190" y="11369"/>
                      <a:pt x="58475" y="14730"/>
                    </a:cubicBezTo>
                    <a:cubicBezTo>
                      <a:pt x="55701" y="20163"/>
                      <a:pt x="52833" y="25780"/>
                      <a:pt x="48240" y="29693"/>
                    </a:cubicBezTo>
                    <a:cubicBezTo>
                      <a:pt x="44459" y="32916"/>
                      <a:pt x="39955" y="34513"/>
                      <a:pt x="34587" y="34513"/>
                    </a:cubicBezTo>
                    <a:cubicBezTo>
                      <a:pt x="32516" y="34513"/>
                      <a:pt x="30316" y="34275"/>
                      <a:pt x="27980" y="33801"/>
                    </a:cubicBezTo>
                    <a:cubicBezTo>
                      <a:pt x="25046" y="33207"/>
                      <a:pt x="22315" y="32910"/>
                      <a:pt x="19793" y="32910"/>
                    </a:cubicBezTo>
                    <a:cubicBezTo>
                      <a:pt x="13402" y="32910"/>
                      <a:pt x="8348" y="34815"/>
                      <a:pt x="4712" y="38608"/>
                    </a:cubicBezTo>
                    <a:cubicBezTo>
                      <a:pt x="2711" y="40695"/>
                      <a:pt x="1133" y="43366"/>
                      <a:pt x="1" y="46577"/>
                    </a:cubicBezTo>
                    <a:lnTo>
                      <a:pt x="94" y="46577"/>
                    </a:lnTo>
                    <a:cubicBezTo>
                      <a:pt x="1222" y="43392"/>
                      <a:pt x="2788" y="40741"/>
                      <a:pt x="4775" y="38669"/>
                    </a:cubicBezTo>
                    <a:cubicBezTo>
                      <a:pt x="8393" y="34895"/>
                      <a:pt x="13424" y="33000"/>
                      <a:pt x="19790" y="33000"/>
                    </a:cubicBezTo>
                    <a:cubicBezTo>
                      <a:pt x="22306" y="33000"/>
                      <a:pt x="25031" y="33296"/>
                      <a:pt x="27959" y="33889"/>
                    </a:cubicBezTo>
                    <a:cubicBezTo>
                      <a:pt x="30301" y="34363"/>
                      <a:pt x="32507" y="34601"/>
                      <a:pt x="34583" y="34601"/>
                    </a:cubicBezTo>
                    <a:cubicBezTo>
                      <a:pt x="39973" y="34601"/>
                      <a:pt x="44497" y="32998"/>
                      <a:pt x="48296" y="29761"/>
                    </a:cubicBezTo>
                    <a:cubicBezTo>
                      <a:pt x="52903" y="25836"/>
                      <a:pt x="55776" y="20209"/>
                      <a:pt x="58552" y="14769"/>
                    </a:cubicBezTo>
                    <a:cubicBezTo>
                      <a:pt x="60265" y="11412"/>
                      <a:pt x="61883" y="8241"/>
                      <a:pt x="63793" y="5759"/>
                    </a:cubicBezTo>
                    <a:cubicBezTo>
                      <a:pt x="65929" y="2982"/>
                      <a:pt x="68128" y="1462"/>
                      <a:pt x="70711" y="975"/>
                    </a:cubicBezTo>
                    <a:cubicBezTo>
                      <a:pt x="71301" y="864"/>
                      <a:pt x="71911" y="809"/>
                      <a:pt x="72541" y="809"/>
                    </a:cubicBezTo>
                    <a:cubicBezTo>
                      <a:pt x="74734" y="809"/>
                      <a:pt x="77181" y="1483"/>
                      <a:pt x="79961" y="2847"/>
                    </a:cubicBezTo>
                    <a:cubicBezTo>
                      <a:pt x="83885" y="4771"/>
                      <a:pt x="88391" y="8023"/>
                      <a:pt x="93748" y="12790"/>
                    </a:cubicBezTo>
                    <a:cubicBezTo>
                      <a:pt x="102358" y="20453"/>
                      <a:pt x="109394" y="24206"/>
                      <a:pt x="115181" y="24206"/>
                    </a:cubicBezTo>
                    <a:cubicBezTo>
                      <a:pt x="115765" y="24206"/>
                      <a:pt x="116337" y="24167"/>
                      <a:pt x="116897" y="24091"/>
                    </a:cubicBezTo>
                    <a:cubicBezTo>
                      <a:pt x="123570" y="23181"/>
                      <a:pt x="127499" y="17082"/>
                      <a:pt x="131297" y="11182"/>
                    </a:cubicBezTo>
                    <a:cubicBezTo>
                      <a:pt x="134788" y="5765"/>
                      <a:pt x="138083" y="646"/>
                      <a:pt x="143200" y="128"/>
                    </a:cubicBezTo>
                    <a:cubicBezTo>
                      <a:pt x="143475" y="101"/>
                      <a:pt x="143754" y="87"/>
                      <a:pt x="144038" y="87"/>
                    </a:cubicBezTo>
                    <a:cubicBezTo>
                      <a:pt x="146558" y="87"/>
                      <a:pt x="149383" y="1188"/>
                      <a:pt x="152566" y="3421"/>
                    </a:cubicBezTo>
                    <a:lnTo>
                      <a:pt x="152566" y="3314"/>
                    </a:lnTo>
                    <a:cubicBezTo>
                      <a:pt x="149382" y="1096"/>
                      <a:pt x="146555" y="0"/>
                      <a:pt x="14403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7"/>
              <p:cNvSpPr/>
              <p:nvPr/>
            </p:nvSpPr>
            <p:spPr>
              <a:xfrm>
                <a:off x="4328438" y="3838500"/>
                <a:ext cx="3794375" cy="1138275"/>
              </a:xfrm>
              <a:custGeom>
                <a:avLst/>
                <a:gdLst/>
                <a:ahLst/>
                <a:cxnLst/>
                <a:rect l="l" t="t" r="r" b="b"/>
                <a:pathLst>
                  <a:path w="151775" h="45531" extrusionOk="0">
                    <a:moveTo>
                      <a:pt x="143604" y="1"/>
                    </a:moveTo>
                    <a:cubicBezTo>
                      <a:pt x="143328" y="1"/>
                      <a:pt x="143055" y="14"/>
                      <a:pt x="142786" y="40"/>
                    </a:cubicBezTo>
                    <a:cubicBezTo>
                      <a:pt x="137542" y="549"/>
                      <a:pt x="134146" y="5821"/>
                      <a:pt x="130550" y="11399"/>
                    </a:cubicBezTo>
                    <a:cubicBezTo>
                      <a:pt x="126676" y="17408"/>
                      <a:pt x="122671" y="23623"/>
                      <a:pt x="115991" y="24488"/>
                    </a:cubicBezTo>
                    <a:cubicBezTo>
                      <a:pt x="115474" y="24554"/>
                      <a:pt x="114946" y="24588"/>
                      <a:pt x="114408" y="24588"/>
                    </a:cubicBezTo>
                    <a:cubicBezTo>
                      <a:pt x="108695" y="24588"/>
                      <a:pt x="101784" y="20820"/>
                      <a:pt x="93359" y="13116"/>
                    </a:cubicBezTo>
                    <a:cubicBezTo>
                      <a:pt x="84314" y="4846"/>
                      <a:pt x="77555" y="917"/>
                      <a:pt x="72305" y="917"/>
                    </a:cubicBezTo>
                    <a:cubicBezTo>
                      <a:pt x="71723" y="917"/>
                      <a:pt x="71160" y="965"/>
                      <a:pt x="70614" y="1061"/>
                    </a:cubicBezTo>
                    <a:cubicBezTo>
                      <a:pt x="68041" y="1514"/>
                      <a:pt x="65843" y="3002"/>
                      <a:pt x="63697" y="5739"/>
                    </a:cubicBezTo>
                    <a:cubicBezTo>
                      <a:pt x="61786" y="8175"/>
                      <a:pt x="60154" y="11298"/>
                      <a:pt x="58427" y="14603"/>
                    </a:cubicBezTo>
                    <a:cubicBezTo>
                      <a:pt x="55621" y="19974"/>
                      <a:pt x="52718" y="25528"/>
                      <a:pt x="48105" y="29378"/>
                    </a:cubicBezTo>
                    <a:cubicBezTo>
                      <a:pt x="44363" y="32500"/>
                      <a:pt x="39938" y="34047"/>
                      <a:pt x="34692" y="34047"/>
                    </a:cubicBezTo>
                    <a:cubicBezTo>
                      <a:pt x="32555" y="34047"/>
                      <a:pt x="30282" y="33790"/>
                      <a:pt x="27864" y="33279"/>
                    </a:cubicBezTo>
                    <a:cubicBezTo>
                      <a:pt x="24849" y="32639"/>
                      <a:pt x="22047" y="32320"/>
                      <a:pt x="19465" y="32320"/>
                    </a:cubicBezTo>
                    <a:cubicBezTo>
                      <a:pt x="13244" y="32320"/>
                      <a:pt x="8294" y="34173"/>
                      <a:pt x="4690" y="37861"/>
                    </a:cubicBezTo>
                    <a:cubicBezTo>
                      <a:pt x="2726" y="39872"/>
                      <a:pt x="1155" y="42444"/>
                      <a:pt x="0" y="45531"/>
                    </a:cubicBezTo>
                    <a:lnTo>
                      <a:pt x="95" y="45531"/>
                    </a:lnTo>
                    <a:cubicBezTo>
                      <a:pt x="1244" y="42471"/>
                      <a:pt x="2803" y="39920"/>
                      <a:pt x="4754" y="37923"/>
                    </a:cubicBezTo>
                    <a:cubicBezTo>
                      <a:pt x="8341" y="34253"/>
                      <a:pt x="13270" y="32411"/>
                      <a:pt x="19468" y="32411"/>
                    </a:cubicBezTo>
                    <a:cubicBezTo>
                      <a:pt x="22044" y="32411"/>
                      <a:pt x="24838" y="32729"/>
                      <a:pt x="27846" y="33366"/>
                    </a:cubicBezTo>
                    <a:cubicBezTo>
                      <a:pt x="30273" y="33881"/>
                      <a:pt x="32555" y="34139"/>
                      <a:pt x="34700" y="34139"/>
                    </a:cubicBezTo>
                    <a:cubicBezTo>
                      <a:pt x="39963" y="34139"/>
                      <a:pt x="44407" y="32585"/>
                      <a:pt x="48163" y="29448"/>
                    </a:cubicBezTo>
                    <a:cubicBezTo>
                      <a:pt x="52789" y="25588"/>
                      <a:pt x="55696" y="20026"/>
                      <a:pt x="58506" y="14648"/>
                    </a:cubicBezTo>
                    <a:cubicBezTo>
                      <a:pt x="60232" y="11347"/>
                      <a:pt x="61862" y="8227"/>
                      <a:pt x="63768" y="5796"/>
                    </a:cubicBezTo>
                    <a:cubicBezTo>
                      <a:pt x="65899" y="3076"/>
                      <a:pt x="68080" y="1601"/>
                      <a:pt x="70630" y="1153"/>
                    </a:cubicBezTo>
                    <a:cubicBezTo>
                      <a:pt x="71171" y="1058"/>
                      <a:pt x="71730" y="1010"/>
                      <a:pt x="72307" y="1010"/>
                    </a:cubicBezTo>
                    <a:cubicBezTo>
                      <a:pt x="77531" y="1010"/>
                      <a:pt x="84272" y="4931"/>
                      <a:pt x="93298" y="13187"/>
                    </a:cubicBezTo>
                    <a:cubicBezTo>
                      <a:pt x="101737" y="20902"/>
                      <a:pt x="108663" y="24682"/>
                      <a:pt x="114401" y="24682"/>
                    </a:cubicBezTo>
                    <a:cubicBezTo>
                      <a:pt x="114945" y="24682"/>
                      <a:pt x="115479" y="24648"/>
                      <a:pt x="116002" y="24580"/>
                    </a:cubicBezTo>
                    <a:cubicBezTo>
                      <a:pt x="122722" y="23709"/>
                      <a:pt x="126740" y="17479"/>
                      <a:pt x="130623" y="11452"/>
                    </a:cubicBezTo>
                    <a:cubicBezTo>
                      <a:pt x="134206" y="5890"/>
                      <a:pt x="137592" y="638"/>
                      <a:pt x="142793" y="131"/>
                    </a:cubicBezTo>
                    <a:cubicBezTo>
                      <a:pt x="143058" y="105"/>
                      <a:pt x="143326" y="92"/>
                      <a:pt x="143598" y="92"/>
                    </a:cubicBezTo>
                    <a:cubicBezTo>
                      <a:pt x="146034" y="92"/>
                      <a:pt x="148745" y="1125"/>
                      <a:pt x="151774" y="3220"/>
                    </a:cubicBezTo>
                    <a:lnTo>
                      <a:pt x="151774" y="3111"/>
                    </a:lnTo>
                    <a:cubicBezTo>
                      <a:pt x="148752" y="1029"/>
                      <a:pt x="146045" y="1"/>
                      <a:pt x="14360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7"/>
              <p:cNvSpPr/>
              <p:nvPr/>
            </p:nvSpPr>
            <p:spPr>
              <a:xfrm>
                <a:off x="4348463" y="3864700"/>
                <a:ext cx="3774350" cy="1112000"/>
              </a:xfrm>
              <a:custGeom>
                <a:avLst/>
                <a:gdLst/>
                <a:ahLst/>
                <a:cxnLst/>
                <a:rect l="l" t="t" r="r" b="b"/>
                <a:pathLst>
                  <a:path w="150974" h="44480" extrusionOk="0">
                    <a:moveTo>
                      <a:pt x="143154" y="0"/>
                    </a:moveTo>
                    <a:cubicBezTo>
                      <a:pt x="142891" y="2"/>
                      <a:pt x="142629" y="13"/>
                      <a:pt x="142370" y="38"/>
                    </a:cubicBezTo>
                    <a:cubicBezTo>
                      <a:pt x="137043" y="534"/>
                      <a:pt x="133556" y="5941"/>
                      <a:pt x="129864" y="11665"/>
                    </a:cubicBezTo>
                    <a:cubicBezTo>
                      <a:pt x="125906" y="17801"/>
                      <a:pt x="121814" y="24149"/>
                      <a:pt x="115091" y="24971"/>
                    </a:cubicBezTo>
                    <a:cubicBezTo>
                      <a:pt x="114609" y="25030"/>
                      <a:pt x="114119" y="25059"/>
                      <a:pt x="113621" y="25059"/>
                    </a:cubicBezTo>
                    <a:cubicBezTo>
                      <a:pt x="107956" y="25059"/>
                      <a:pt x="101156" y="21268"/>
                      <a:pt x="92901" y="13511"/>
                    </a:cubicBezTo>
                    <a:cubicBezTo>
                      <a:pt x="83954" y="5102"/>
                      <a:pt x="77266" y="1111"/>
                      <a:pt x="72063" y="1111"/>
                    </a:cubicBezTo>
                    <a:cubicBezTo>
                      <a:pt x="71535" y="1111"/>
                      <a:pt x="71021" y="1152"/>
                      <a:pt x="70522" y="1234"/>
                    </a:cubicBezTo>
                    <a:cubicBezTo>
                      <a:pt x="67985" y="1652"/>
                      <a:pt x="65804" y="3093"/>
                      <a:pt x="63661" y="5774"/>
                    </a:cubicBezTo>
                    <a:cubicBezTo>
                      <a:pt x="61754" y="8160"/>
                      <a:pt x="60113" y="11231"/>
                      <a:pt x="58374" y="14479"/>
                    </a:cubicBezTo>
                    <a:cubicBezTo>
                      <a:pt x="55533" y="19789"/>
                      <a:pt x="52598" y="25278"/>
                      <a:pt x="47963" y="29063"/>
                    </a:cubicBezTo>
                    <a:cubicBezTo>
                      <a:pt x="44266" y="32086"/>
                      <a:pt x="39923" y="33585"/>
                      <a:pt x="34805" y="33585"/>
                    </a:cubicBezTo>
                    <a:cubicBezTo>
                      <a:pt x="32598" y="33585"/>
                      <a:pt x="30248" y="33306"/>
                      <a:pt x="27743" y="32751"/>
                    </a:cubicBezTo>
                    <a:cubicBezTo>
                      <a:pt x="24651" y="32067"/>
                      <a:pt x="21783" y="31726"/>
                      <a:pt x="19143" y="31726"/>
                    </a:cubicBezTo>
                    <a:cubicBezTo>
                      <a:pt x="13086" y="31726"/>
                      <a:pt x="8236" y="33524"/>
                      <a:pt x="4665" y="37110"/>
                    </a:cubicBezTo>
                    <a:cubicBezTo>
                      <a:pt x="2734" y="39046"/>
                      <a:pt x="1177" y="41517"/>
                      <a:pt x="0" y="44480"/>
                    </a:cubicBezTo>
                    <a:lnTo>
                      <a:pt x="95" y="44480"/>
                    </a:lnTo>
                    <a:cubicBezTo>
                      <a:pt x="1264" y="41544"/>
                      <a:pt x="2814" y="39093"/>
                      <a:pt x="4727" y="37173"/>
                    </a:cubicBezTo>
                    <a:cubicBezTo>
                      <a:pt x="8281" y="33605"/>
                      <a:pt x="13111" y="31813"/>
                      <a:pt x="19145" y="31813"/>
                    </a:cubicBezTo>
                    <a:cubicBezTo>
                      <a:pt x="21777" y="31813"/>
                      <a:pt x="24639" y="32154"/>
                      <a:pt x="27723" y="32838"/>
                    </a:cubicBezTo>
                    <a:cubicBezTo>
                      <a:pt x="30235" y="33394"/>
                      <a:pt x="32592" y="33673"/>
                      <a:pt x="34805" y="33673"/>
                    </a:cubicBezTo>
                    <a:cubicBezTo>
                      <a:pt x="39944" y="33673"/>
                      <a:pt x="44305" y="32168"/>
                      <a:pt x="48019" y="29133"/>
                    </a:cubicBezTo>
                    <a:cubicBezTo>
                      <a:pt x="52665" y="25335"/>
                      <a:pt x="55607" y="19839"/>
                      <a:pt x="58452" y="14520"/>
                    </a:cubicBezTo>
                    <a:cubicBezTo>
                      <a:pt x="60188" y="11276"/>
                      <a:pt x="61827" y="8208"/>
                      <a:pt x="63730" y="5830"/>
                    </a:cubicBezTo>
                    <a:cubicBezTo>
                      <a:pt x="65859" y="3166"/>
                      <a:pt x="68021" y="1735"/>
                      <a:pt x="70535" y="1322"/>
                    </a:cubicBezTo>
                    <a:cubicBezTo>
                      <a:pt x="71030" y="1241"/>
                      <a:pt x="71539" y="1201"/>
                      <a:pt x="72063" y="1201"/>
                    </a:cubicBezTo>
                    <a:cubicBezTo>
                      <a:pt x="77245" y="1201"/>
                      <a:pt x="83909" y="5180"/>
                      <a:pt x="92840" y="13575"/>
                    </a:cubicBezTo>
                    <a:cubicBezTo>
                      <a:pt x="101109" y="21345"/>
                      <a:pt x="107924" y="25150"/>
                      <a:pt x="113614" y="25150"/>
                    </a:cubicBezTo>
                    <a:cubicBezTo>
                      <a:pt x="114119" y="25150"/>
                      <a:pt x="114615" y="25120"/>
                      <a:pt x="115102" y="25061"/>
                    </a:cubicBezTo>
                    <a:cubicBezTo>
                      <a:pt x="121867" y="24231"/>
                      <a:pt x="125970" y="17869"/>
                      <a:pt x="129939" y="11714"/>
                    </a:cubicBezTo>
                    <a:cubicBezTo>
                      <a:pt x="133618" y="6010"/>
                      <a:pt x="137093" y="619"/>
                      <a:pt x="142379" y="127"/>
                    </a:cubicBezTo>
                    <a:cubicBezTo>
                      <a:pt x="142636" y="103"/>
                      <a:pt x="142895" y="91"/>
                      <a:pt x="143158" y="91"/>
                    </a:cubicBezTo>
                    <a:cubicBezTo>
                      <a:pt x="145509" y="91"/>
                      <a:pt x="148101" y="1059"/>
                      <a:pt x="150973" y="3012"/>
                    </a:cubicBezTo>
                    <a:lnTo>
                      <a:pt x="150973" y="2906"/>
                    </a:lnTo>
                    <a:cubicBezTo>
                      <a:pt x="148104" y="963"/>
                      <a:pt x="145510" y="0"/>
                      <a:pt x="143154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7"/>
              <p:cNvSpPr/>
              <p:nvPr/>
            </p:nvSpPr>
            <p:spPr>
              <a:xfrm>
                <a:off x="4368663" y="3890950"/>
                <a:ext cx="3754075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150163" h="43432" extrusionOk="0">
                    <a:moveTo>
                      <a:pt x="142700" y="0"/>
                    </a:moveTo>
                    <a:cubicBezTo>
                      <a:pt x="142447" y="0"/>
                      <a:pt x="142196" y="11"/>
                      <a:pt x="141948" y="33"/>
                    </a:cubicBezTo>
                    <a:cubicBezTo>
                      <a:pt x="136538" y="517"/>
                      <a:pt x="132962" y="6060"/>
                      <a:pt x="129174" y="11930"/>
                    </a:cubicBezTo>
                    <a:cubicBezTo>
                      <a:pt x="125132" y="18194"/>
                      <a:pt x="120952" y="24672"/>
                      <a:pt x="114191" y="25452"/>
                    </a:cubicBezTo>
                    <a:cubicBezTo>
                      <a:pt x="113742" y="25504"/>
                      <a:pt x="113287" y="25530"/>
                      <a:pt x="112824" y="25530"/>
                    </a:cubicBezTo>
                    <a:cubicBezTo>
                      <a:pt x="107208" y="25530"/>
                      <a:pt x="100519" y="21709"/>
                      <a:pt x="92439" y="13902"/>
                    </a:cubicBezTo>
                    <a:cubicBezTo>
                      <a:pt x="83589" y="5351"/>
                      <a:pt x="76977" y="1301"/>
                      <a:pt x="71816" y="1301"/>
                    </a:cubicBezTo>
                    <a:cubicBezTo>
                      <a:pt x="71340" y="1301"/>
                      <a:pt x="70876" y="1336"/>
                      <a:pt x="70423" y="1404"/>
                    </a:cubicBezTo>
                    <a:cubicBezTo>
                      <a:pt x="67921" y="1785"/>
                      <a:pt x="65757" y="3185"/>
                      <a:pt x="63618" y="5808"/>
                    </a:cubicBezTo>
                    <a:cubicBezTo>
                      <a:pt x="61714" y="8143"/>
                      <a:pt x="60060" y="11160"/>
                      <a:pt x="58311" y="14355"/>
                    </a:cubicBezTo>
                    <a:cubicBezTo>
                      <a:pt x="55437" y="19602"/>
                      <a:pt x="52466" y="25028"/>
                      <a:pt x="47814" y="28750"/>
                    </a:cubicBezTo>
                    <a:cubicBezTo>
                      <a:pt x="44160" y="31673"/>
                      <a:pt x="39895" y="33123"/>
                      <a:pt x="34897" y="33123"/>
                    </a:cubicBezTo>
                    <a:cubicBezTo>
                      <a:pt x="32624" y="33123"/>
                      <a:pt x="30201" y="32824"/>
                      <a:pt x="27614" y="32226"/>
                    </a:cubicBezTo>
                    <a:cubicBezTo>
                      <a:pt x="24447" y="31495"/>
                      <a:pt x="21512" y="31130"/>
                      <a:pt x="18817" y="31130"/>
                    </a:cubicBezTo>
                    <a:cubicBezTo>
                      <a:pt x="12921" y="31130"/>
                      <a:pt x="8169" y="32877"/>
                      <a:pt x="4632" y="36362"/>
                    </a:cubicBezTo>
                    <a:cubicBezTo>
                      <a:pt x="2741" y="38224"/>
                      <a:pt x="1190" y="40592"/>
                      <a:pt x="1" y="43431"/>
                    </a:cubicBezTo>
                    <a:lnTo>
                      <a:pt x="97" y="43431"/>
                    </a:lnTo>
                    <a:cubicBezTo>
                      <a:pt x="1281" y="40618"/>
                      <a:pt x="2818" y="38272"/>
                      <a:pt x="4694" y="36425"/>
                    </a:cubicBezTo>
                    <a:cubicBezTo>
                      <a:pt x="8214" y="32958"/>
                      <a:pt x="12946" y="31218"/>
                      <a:pt x="18818" y="31218"/>
                    </a:cubicBezTo>
                    <a:cubicBezTo>
                      <a:pt x="21506" y="31218"/>
                      <a:pt x="24433" y="31583"/>
                      <a:pt x="27592" y="32313"/>
                    </a:cubicBezTo>
                    <a:cubicBezTo>
                      <a:pt x="30187" y="32913"/>
                      <a:pt x="32618" y="33213"/>
                      <a:pt x="34897" y="33213"/>
                    </a:cubicBezTo>
                    <a:cubicBezTo>
                      <a:pt x="39915" y="33213"/>
                      <a:pt x="44197" y="31755"/>
                      <a:pt x="47869" y="28819"/>
                    </a:cubicBezTo>
                    <a:cubicBezTo>
                      <a:pt x="52533" y="25086"/>
                      <a:pt x="55509" y="19654"/>
                      <a:pt x="58387" y="14400"/>
                    </a:cubicBezTo>
                    <a:cubicBezTo>
                      <a:pt x="61937" y="7918"/>
                      <a:pt x="65004" y="2320"/>
                      <a:pt x="70433" y="1495"/>
                    </a:cubicBezTo>
                    <a:cubicBezTo>
                      <a:pt x="70883" y="1426"/>
                      <a:pt x="71345" y="1392"/>
                      <a:pt x="71819" y="1392"/>
                    </a:cubicBezTo>
                    <a:cubicBezTo>
                      <a:pt x="76955" y="1392"/>
                      <a:pt x="83545" y="5435"/>
                      <a:pt x="92374" y="13967"/>
                    </a:cubicBezTo>
                    <a:cubicBezTo>
                      <a:pt x="100473" y="21792"/>
                      <a:pt x="107182" y="25619"/>
                      <a:pt x="112824" y="25619"/>
                    </a:cubicBezTo>
                    <a:cubicBezTo>
                      <a:pt x="113289" y="25619"/>
                      <a:pt x="113747" y="25593"/>
                      <a:pt x="114198" y="25541"/>
                    </a:cubicBezTo>
                    <a:cubicBezTo>
                      <a:pt x="121001" y="24757"/>
                      <a:pt x="125191" y="18262"/>
                      <a:pt x="129246" y="11980"/>
                    </a:cubicBezTo>
                    <a:cubicBezTo>
                      <a:pt x="133021" y="6129"/>
                      <a:pt x="136587" y="603"/>
                      <a:pt x="141954" y="124"/>
                    </a:cubicBezTo>
                    <a:cubicBezTo>
                      <a:pt x="142200" y="102"/>
                      <a:pt x="142445" y="92"/>
                      <a:pt x="142696" y="92"/>
                    </a:cubicBezTo>
                    <a:cubicBezTo>
                      <a:pt x="144961" y="92"/>
                      <a:pt x="147439" y="999"/>
                      <a:pt x="150162" y="2818"/>
                    </a:cubicBezTo>
                    <a:lnTo>
                      <a:pt x="150162" y="2704"/>
                    </a:lnTo>
                    <a:cubicBezTo>
                      <a:pt x="147446" y="894"/>
                      <a:pt x="144970" y="0"/>
                      <a:pt x="14270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7"/>
              <p:cNvSpPr/>
              <p:nvPr/>
            </p:nvSpPr>
            <p:spPr>
              <a:xfrm>
                <a:off x="4389338" y="3917125"/>
                <a:ext cx="37334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49339" h="42383" extrusionOk="0">
                    <a:moveTo>
                      <a:pt x="142219" y="1"/>
                    </a:moveTo>
                    <a:cubicBezTo>
                      <a:pt x="141979" y="1"/>
                      <a:pt x="141742" y="11"/>
                      <a:pt x="141506" y="31"/>
                    </a:cubicBezTo>
                    <a:cubicBezTo>
                      <a:pt x="136018" y="498"/>
                      <a:pt x="132347" y="6181"/>
                      <a:pt x="128462" y="12199"/>
                    </a:cubicBezTo>
                    <a:cubicBezTo>
                      <a:pt x="124334" y="18591"/>
                      <a:pt x="120068" y="25202"/>
                      <a:pt x="113272" y="25935"/>
                    </a:cubicBezTo>
                    <a:cubicBezTo>
                      <a:pt x="112858" y="25980"/>
                      <a:pt x="112439" y="26002"/>
                      <a:pt x="112014" y="26002"/>
                    </a:cubicBezTo>
                    <a:cubicBezTo>
                      <a:pt x="106449" y="26002"/>
                      <a:pt x="99869" y="22156"/>
                      <a:pt x="91955" y="14295"/>
                    </a:cubicBezTo>
                    <a:cubicBezTo>
                      <a:pt x="83206" y="5602"/>
                      <a:pt x="76669" y="1493"/>
                      <a:pt x="71550" y="1493"/>
                    </a:cubicBezTo>
                    <a:cubicBezTo>
                      <a:pt x="71125" y="1493"/>
                      <a:pt x="70709" y="1522"/>
                      <a:pt x="70302" y="1578"/>
                    </a:cubicBezTo>
                    <a:cubicBezTo>
                      <a:pt x="64903" y="2333"/>
                      <a:pt x="61811" y="7848"/>
                      <a:pt x="58229" y="14236"/>
                    </a:cubicBezTo>
                    <a:cubicBezTo>
                      <a:pt x="55322" y="19420"/>
                      <a:pt x="52316" y="24780"/>
                      <a:pt x="47646" y="28438"/>
                    </a:cubicBezTo>
                    <a:cubicBezTo>
                      <a:pt x="44036" y="31263"/>
                      <a:pt x="39849" y="32666"/>
                      <a:pt x="34971" y="32666"/>
                    </a:cubicBezTo>
                    <a:cubicBezTo>
                      <a:pt x="32633" y="32666"/>
                      <a:pt x="30136" y="32344"/>
                      <a:pt x="27467" y="31702"/>
                    </a:cubicBezTo>
                    <a:cubicBezTo>
                      <a:pt x="24228" y="30922"/>
                      <a:pt x="21230" y="30533"/>
                      <a:pt x="18481" y="30533"/>
                    </a:cubicBezTo>
                    <a:cubicBezTo>
                      <a:pt x="12741" y="30533"/>
                      <a:pt x="8086" y="32230"/>
                      <a:pt x="4583" y="35614"/>
                    </a:cubicBezTo>
                    <a:cubicBezTo>
                      <a:pt x="2733" y="37400"/>
                      <a:pt x="1202" y="39670"/>
                      <a:pt x="1" y="42383"/>
                    </a:cubicBezTo>
                    <a:lnTo>
                      <a:pt x="97" y="42383"/>
                    </a:lnTo>
                    <a:cubicBezTo>
                      <a:pt x="1292" y="39694"/>
                      <a:pt x="2813" y="37448"/>
                      <a:pt x="4644" y="35676"/>
                    </a:cubicBezTo>
                    <a:cubicBezTo>
                      <a:pt x="8131" y="32309"/>
                      <a:pt x="12766" y="30620"/>
                      <a:pt x="18484" y="30620"/>
                    </a:cubicBezTo>
                    <a:cubicBezTo>
                      <a:pt x="21225" y="30620"/>
                      <a:pt x="24215" y="31008"/>
                      <a:pt x="27446" y="31785"/>
                    </a:cubicBezTo>
                    <a:cubicBezTo>
                      <a:pt x="30123" y="32430"/>
                      <a:pt x="32627" y="32753"/>
                      <a:pt x="34973" y="32753"/>
                    </a:cubicBezTo>
                    <a:cubicBezTo>
                      <a:pt x="39870" y="32753"/>
                      <a:pt x="44073" y="31343"/>
                      <a:pt x="47700" y="28506"/>
                    </a:cubicBezTo>
                    <a:cubicBezTo>
                      <a:pt x="52386" y="24838"/>
                      <a:pt x="55532" y="19228"/>
                      <a:pt x="58308" y="14279"/>
                    </a:cubicBezTo>
                    <a:cubicBezTo>
                      <a:pt x="61880" y="7913"/>
                      <a:pt x="64960" y="2414"/>
                      <a:pt x="70315" y="1666"/>
                    </a:cubicBezTo>
                    <a:cubicBezTo>
                      <a:pt x="70720" y="1610"/>
                      <a:pt x="71133" y="1581"/>
                      <a:pt x="71557" y="1581"/>
                    </a:cubicBezTo>
                    <a:cubicBezTo>
                      <a:pt x="76652" y="1581"/>
                      <a:pt x="83164" y="5685"/>
                      <a:pt x="91893" y="14358"/>
                    </a:cubicBezTo>
                    <a:cubicBezTo>
                      <a:pt x="99824" y="22239"/>
                      <a:pt x="106423" y="26090"/>
                      <a:pt x="112016" y="26090"/>
                    </a:cubicBezTo>
                    <a:cubicBezTo>
                      <a:pt x="112444" y="26090"/>
                      <a:pt x="112866" y="26068"/>
                      <a:pt x="113282" y="26023"/>
                    </a:cubicBezTo>
                    <a:cubicBezTo>
                      <a:pt x="120120" y="25284"/>
                      <a:pt x="124399" y="18656"/>
                      <a:pt x="128538" y="12245"/>
                    </a:cubicBezTo>
                    <a:cubicBezTo>
                      <a:pt x="132410" y="6247"/>
                      <a:pt x="136068" y="583"/>
                      <a:pt x="141513" y="118"/>
                    </a:cubicBezTo>
                    <a:cubicBezTo>
                      <a:pt x="141747" y="98"/>
                      <a:pt x="141982" y="88"/>
                      <a:pt x="142220" y="88"/>
                    </a:cubicBezTo>
                    <a:cubicBezTo>
                      <a:pt x="144398" y="88"/>
                      <a:pt x="146760" y="927"/>
                      <a:pt x="149338" y="2614"/>
                    </a:cubicBezTo>
                    <a:lnTo>
                      <a:pt x="149338" y="2508"/>
                    </a:lnTo>
                    <a:cubicBezTo>
                      <a:pt x="146764" y="833"/>
                      <a:pt x="144402" y="1"/>
                      <a:pt x="14221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7"/>
              <p:cNvSpPr/>
              <p:nvPr/>
            </p:nvSpPr>
            <p:spPr>
              <a:xfrm>
                <a:off x="4410063" y="3943275"/>
                <a:ext cx="3712625" cy="1033425"/>
              </a:xfrm>
              <a:custGeom>
                <a:avLst/>
                <a:gdLst/>
                <a:ahLst/>
                <a:cxnLst/>
                <a:rect l="l" t="t" r="r" b="b"/>
                <a:pathLst>
                  <a:path w="148505" h="41337" extrusionOk="0">
                    <a:moveTo>
                      <a:pt x="141732" y="1"/>
                    </a:moveTo>
                    <a:cubicBezTo>
                      <a:pt x="141506" y="1"/>
                      <a:pt x="141282" y="10"/>
                      <a:pt x="141060" y="27"/>
                    </a:cubicBezTo>
                    <a:cubicBezTo>
                      <a:pt x="135493" y="479"/>
                      <a:pt x="131731" y="6302"/>
                      <a:pt x="127748" y="12469"/>
                    </a:cubicBezTo>
                    <a:cubicBezTo>
                      <a:pt x="123535" y="18988"/>
                      <a:pt x="119181" y="25731"/>
                      <a:pt x="112355" y="26420"/>
                    </a:cubicBezTo>
                    <a:cubicBezTo>
                      <a:pt x="111977" y="26458"/>
                      <a:pt x="111595" y="26477"/>
                      <a:pt x="111208" y="26477"/>
                    </a:cubicBezTo>
                    <a:cubicBezTo>
                      <a:pt x="105688" y="26477"/>
                      <a:pt x="99219" y="22608"/>
                      <a:pt x="91472" y="14690"/>
                    </a:cubicBezTo>
                    <a:cubicBezTo>
                      <a:pt x="82827" y="5856"/>
                      <a:pt x="76367" y="1683"/>
                      <a:pt x="71292" y="1683"/>
                    </a:cubicBezTo>
                    <a:cubicBezTo>
                      <a:pt x="70914" y="1683"/>
                      <a:pt x="70543" y="1706"/>
                      <a:pt x="70180" y="1752"/>
                    </a:cubicBezTo>
                    <a:cubicBezTo>
                      <a:pt x="64858" y="2430"/>
                      <a:pt x="61748" y="7845"/>
                      <a:pt x="58147" y="14117"/>
                    </a:cubicBezTo>
                    <a:cubicBezTo>
                      <a:pt x="55343" y="19001"/>
                      <a:pt x="52166" y="24532"/>
                      <a:pt x="47474" y="28125"/>
                    </a:cubicBezTo>
                    <a:cubicBezTo>
                      <a:pt x="43909" y="30854"/>
                      <a:pt x="39800" y="32210"/>
                      <a:pt x="35039" y="32210"/>
                    </a:cubicBezTo>
                    <a:cubicBezTo>
                      <a:pt x="32635" y="32210"/>
                      <a:pt x="30066" y="31865"/>
                      <a:pt x="27316" y="31176"/>
                    </a:cubicBezTo>
                    <a:cubicBezTo>
                      <a:pt x="24005" y="30347"/>
                      <a:pt x="20946" y="29933"/>
                      <a:pt x="18144" y="29933"/>
                    </a:cubicBezTo>
                    <a:cubicBezTo>
                      <a:pt x="12556" y="29933"/>
                      <a:pt x="7996" y="31581"/>
                      <a:pt x="4528" y="34867"/>
                    </a:cubicBezTo>
                    <a:cubicBezTo>
                      <a:pt x="2721" y="36579"/>
                      <a:pt x="1208" y="38746"/>
                      <a:pt x="0" y="41337"/>
                    </a:cubicBezTo>
                    <a:lnTo>
                      <a:pt x="98" y="41337"/>
                    </a:lnTo>
                    <a:cubicBezTo>
                      <a:pt x="1300" y="38772"/>
                      <a:pt x="2802" y="36628"/>
                      <a:pt x="4591" y="34932"/>
                    </a:cubicBezTo>
                    <a:cubicBezTo>
                      <a:pt x="8042" y="31662"/>
                      <a:pt x="12581" y="30022"/>
                      <a:pt x="18147" y="30022"/>
                    </a:cubicBezTo>
                    <a:cubicBezTo>
                      <a:pt x="20940" y="30022"/>
                      <a:pt x="23992" y="30435"/>
                      <a:pt x="27294" y="31262"/>
                    </a:cubicBezTo>
                    <a:cubicBezTo>
                      <a:pt x="30052" y="31953"/>
                      <a:pt x="32630" y="32299"/>
                      <a:pt x="35040" y="32299"/>
                    </a:cubicBezTo>
                    <a:cubicBezTo>
                      <a:pt x="39820" y="32299"/>
                      <a:pt x="43946" y="30938"/>
                      <a:pt x="47527" y="28197"/>
                    </a:cubicBezTo>
                    <a:cubicBezTo>
                      <a:pt x="52235" y="24594"/>
                      <a:pt x="55415" y="19052"/>
                      <a:pt x="58224" y="14162"/>
                    </a:cubicBezTo>
                    <a:cubicBezTo>
                      <a:pt x="61813" y="7911"/>
                      <a:pt x="64913" y="2513"/>
                      <a:pt x="70191" y="1841"/>
                    </a:cubicBezTo>
                    <a:cubicBezTo>
                      <a:pt x="70552" y="1795"/>
                      <a:pt x="70919" y="1772"/>
                      <a:pt x="71295" y="1772"/>
                    </a:cubicBezTo>
                    <a:cubicBezTo>
                      <a:pt x="76340" y="1772"/>
                      <a:pt x="82781" y="5936"/>
                      <a:pt x="91407" y="14752"/>
                    </a:cubicBezTo>
                    <a:cubicBezTo>
                      <a:pt x="99171" y="22687"/>
                      <a:pt x="105660" y="26565"/>
                      <a:pt x="111203" y="26565"/>
                    </a:cubicBezTo>
                    <a:cubicBezTo>
                      <a:pt x="111204" y="26565"/>
                      <a:pt x="111205" y="26565"/>
                      <a:pt x="111206" y="26565"/>
                    </a:cubicBezTo>
                    <a:cubicBezTo>
                      <a:pt x="111595" y="26565"/>
                      <a:pt x="111982" y="26545"/>
                      <a:pt x="112362" y="26507"/>
                    </a:cubicBezTo>
                    <a:cubicBezTo>
                      <a:pt x="119230" y="25814"/>
                      <a:pt x="123597" y="19054"/>
                      <a:pt x="127820" y="12517"/>
                    </a:cubicBezTo>
                    <a:cubicBezTo>
                      <a:pt x="131790" y="6371"/>
                      <a:pt x="135540" y="564"/>
                      <a:pt x="141064" y="117"/>
                    </a:cubicBezTo>
                    <a:cubicBezTo>
                      <a:pt x="141286" y="99"/>
                      <a:pt x="141512" y="89"/>
                      <a:pt x="141740" y="89"/>
                    </a:cubicBezTo>
                    <a:cubicBezTo>
                      <a:pt x="143827" y="89"/>
                      <a:pt x="146073" y="859"/>
                      <a:pt x="148505" y="2415"/>
                    </a:cubicBezTo>
                    <a:lnTo>
                      <a:pt x="148505" y="2317"/>
                    </a:lnTo>
                    <a:cubicBezTo>
                      <a:pt x="146076" y="771"/>
                      <a:pt x="143827" y="1"/>
                      <a:pt x="14173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7"/>
              <p:cNvSpPr/>
              <p:nvPr/>
            </p:nvSpPr>
            <p:spPr>
              <a:xfrm>
                <a:off x="4431113" y="3969450"/>
                <a:ext cx="3691700" cy="1007250"/>
              </a:xfrm>
              <a:custGeom>
                <a:avLst/>
                <a:gdLst/>
                <a:ahLst/>
                <a:cxnLst/>
                <a:rect l="l" t="t" r="r" b="b"/>
                <a:pathLst>
                  <a:path w="147668" h="40290" extrusionOk="0">
                    <a:moveTo>
                      <a:pt x="141242" y="0"/>
                    </a:moveTo>
                    <a:cubicBezTo>
                      <a:pt x="141026" y="0"/>
                      <a:pt x="140813" y="9"/>
                      <a:pt x="140600" y="25"/>
                    </a:cubicBezTo>
                    <a:cubicBezTo>
                      <a:pt x="134958" y="461"/>
                      <a:pt x="131103" y="6425"/>
                      <a:pt x="127021" y="12740"/>
                    </a:cubicBezTo>
                    <a:cubicBezTo>
                      <a:pt x="122725" y="19389"/>
                      <a:pt x="118282" y="26261"/>
                      <a:pt x="111429" y="26902"/>
                    </a:cubicBezTo>
                    <a:cubicBezTo>
                      <a:pt x="111087" y="26933"/>
                      <a:pt x="110741" y="26949"/>
                      <a:pt x="110391" y="26949"/>
                    </a:cubicBezTo>
                    <a:cubicBezTo>
                      <a:pt x="104925" y="26949"/>
                      <a:pt x="98557" y="23058"/>
                      <a:pt x="90976" y="15084"/>
                    </a:cubicBezTo>
                    <a:cubicBezTo>
                      <a:pt x="82441" y="6105"/>
                      <a:pt x="76056" y="1872"/>
                      <a:pt x="71024" y="1872"/>
                    </a:cubicBezTo>
                    <a:cubicBezTo>
                      <a:pt x="70692" y="1872"/>
                      <a:pt x="70365" y="1891"/>
                      <a:pt x="70044" y="1928"/>
                    </a:cubicBezTo>
                    <a:cubicBezTo>
                      <a:pt x="64798" y="2529"/>
                      <a:pt x="61671" y="7846"/>
                      <a:pt x="58052" y="14004"/>
                    </a:cubicBezTo>
                    <a:cubicBezTo>
                      <a:pt x="55218" y="18825"/>
                      <a:pt x="52004" y="24291"/>
                      <a:pt x="47292" y="27818"/>
                    </a:cubicBezTo>
                    <a:cubicBezTo>
                      <a:pt x="43772" y="30451"/>
                      <a:pt x="39742" y="31761"/>
                      <a:pt x="35097" y="31761"/>
                    </a:cubicBezTo>
                    <a:cubicBezTo>
                      <a:pt x="32629" y="31761"/>
                      <a:pt x="29987" y="31391"/>
                      <a:pt x="27155" y="30653"/>
                    </a:cubicBezTo>
                    <a:cubicBezTo>
                      <a:pt x="23778" y="29773"/>
                      <a:pt x="20660" y="29334"/>
                      <a:pt x="17809" y="29334"/>
                    </a:cubicBezTo>
                    <a:cubicBezTo>
                      <a:pt x="12367" y="29334"/>
                      <a:pt x="7900" y="30934"/>
                      <a:pt x="4468" y="34122"/>
                    </a:cubicBezTo>
                    <a:cubicBezTo>
                      <a:pt x="2706" y="35759"/>
                      <a:pt x="1215" y="37824"/>
                      <a:pt x="1" y="40290"/>
                    </a:cubicBezTo>
                    <a:lnTo>
                      <a:pt x="102" y="40290"/>
                    </a:lnTo>
                    <a:cubicBezTo>
                      <a:pt x="1306" y="37852"/>
                      <a:pt x="2786" y="35809"/>
                      <a:pt x="4530" y="34187"/>
                    </a:cubicBezTo>
                    <a:cubicBezTo>
                      <a:pt x="7945" y="31013"/>
                      <a:pt x="12391" y="29421"/>
                      <a:pt x="17809" y="29421"/>
                    </a:cubicBezTo>
                    <a:cubicBezTo>
                      <a:pt x="20652" y="29421"/>
                      <a:pt x="23763" y="29859"/>
                      <a:pt x="27134" y="30738"/>
                    </a:cubicBezTo>
                    <a:cubicBezTo>
                      <a:pt x="29972" y="31477"/>
                      <a:pt x="32621" y="31847"/>
                      <a:pt x="35096" y="31847"/>
                    </a:cubicBezTo>
                    <a:cubicBezTo>
                      <a:pt x="39761" y="31847"/>
                      <a:pt x="43810" y="30531"/>
                      <a:pt x="47345" y="27885"/>
                    </a:cubicBezTo>
                    <a:cubicBezTo>
                      <a:pt x="52073" y="24349"/>
                      <a:pt x="55291" y="18876"/>
                      <a:pt x="58130" y="14047"/>
                    </a:cubicBezTo>
                    <a:cubicBezTo>
                      <a:pt x="61739" y="7911"/>
                      <a:pt x="64854" y="2612"/>
                      <a:pt x="70055" y="2014"/>
                    </a:cubicBezTo>
                    <a:cubicBezTo>
                      <a:pt x="70373" y="1978"/>
                      <a:pt x="70696" y="1959"/>
                      <a:pt x="71025" y="1959"/>
                    </a:cubicBezTo>
                    <a:cubicBezTo>
                      <a:pt x="76030" y="1959"/>
                      <a:pt x="82391" y="6184"/>
                      <a:pt x="90911" y="15143"/>
                    </a:cubicBezTo>
                    <a:cubicBezTo>
                      <a:pt x="98508" y="23134"/>
                      <a:pt x="104898" y="27037"/>
                      <a:pt x="110387" y="27037"/>
                    </a:cubicBezTo>
                    <a:cubicBezTo>
                      <a:pt x="110741" y="27037"/>
                      <a:pt x="111091" y="27020"/>
                      <a:pt x="111438" y="26988"/>
                    </a:cubicBezTo>
                    <a:cubicBezTo>
                      <a:pt x="118333" y="26345"/>
                      <a:pt x="122788" y="19451"/>
                      <a:pt x="127097" y="12784"/>
                    </a:cubicBezTo>
                    <a:cubicBezTo>
                      <a:pt x="131165" y="6489"/>
                      <a:pt x="135010" y="541"/>
                      <a:pt x="140608" y="110"/>
                    </a:cubicBezTo>
                    <a:cubicBezTo>
                      <a:pt x="140821" y="94"/>
                      <a:pt x="141035" y="84"/>
                      <a:pt x="141248" y="84"/>
                    </a:cubicBezTo>
                    <a:cubicBezTo>
                      <a:pt x="143244" y="84"/>
                      <a:pt x="145376" y="796"/>
                      <a:pt x="147667" y="2224"/>
                    </a:cubicBezTo>
                    <a:lnTo>
                      <a:pt x="147667" y="2116"/>
                    </a:lnTo>
                    <a:cubicBezTo>
                      <a:pt x="145376" y="702"/>
                      <a:pt x="143243" y="0"/>
                      <a:pt x="14124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7"/>
              <p:cNvSpPr/>
              <p:nvPr/>
            </p:nvSpPr>
            <p:spPr>
              <a:xfrm>
                <a:off x="4452488" y="3995575"/>
                <a:ext cx="3670325" cy="981200"/>
              </a:xfrm>
              <a:custGeom>
                <a:avLst/>
                <a:gdLst/>
                <a:ahLst/>
                <a:cxnLst/>
                <a:rect l="l" t="t" r="r" b="b"/>
                <a:pathLst>
                  <a:path w="146813" h="39248" extrusionOk="0">
                    <a:moveTo>
                      <a:pt x="140737" y="0"/>
                    </a:moveTo>
                    <a:cubicBezTo>
                      <a:pt x="140533" y="0"/>
                      <a:pt x="140331" y="8"/>
                      <a:pt x="140130" y="23"/>
                    </a:cubicBezTo>
                    <a:cubicBezTo>
                      <a:pt x="134412" y="440"/>
                      <a:pt x="130461" y="6547"/>
                      <a:pt x="126280" y="13015"/>
                    </a:cubicBezTo>
                    <a:cubicBezTo>
                      <a:pt x="121899" y="19791"/>
                      <a:pt x="117368" y="26796"/>
                      <a:pt x="110494" y="27387"/>
                    </a:cubicBezTo>
                    <a:cubicBezTo>
                      <a:pt x="110184" y="27413"/>
                      <a:pt x="109872" y="27427"/>
                      <a:pt x="109557" y="27427"/>
                    </a:cubicBezTo>
                    <a:cubicBezTo>
                      <a:pt x="104141" y="27427"/>
                      <a:pt x="97880" y="23509"/>
                      <a:pt x="90465" y="15482"/>
                    </a:cubicBezTo>
                    <a:cubicBezTo>
                      <a:pt x="82044" y="6363"/>
                      <a:pt x="75746" y="2061"/>
                      <a:pt x="70753" y="2061"/>
                    </a:cubicBezTo>
                    <a:cubicBezTo>
                      <a:pt x="70462" y="2061"/>
                      <a:pt x="70175" y="2076"/>
                      <a:pt x="69892" y="2105"/>
                    </a:cubicBezTo>
                    <a:cubicBezTo>
                      <a:pt x="64721" y="2633"/>
                      <a:pt x="61579" y="7851"/>
                      <a:pt x="57943" y="13894"/>
                    </a:cubicBezTo>
                    <a:cubicBezTo>
                      <a:pt x="55074" y="18655"/>
                      <a:pt x="51825" y="24051"/>
                      <a:pt x="47093" y="27511"/>
                    </a:cubicBezTo>
                    <a:cubicBezTo>
                      <a:pt x="43620" y="30051"/>
                      <a:pt x="39667" y="31315"/>
                      <a:pt x="35136" y="31315"/>
                    </a:cubicBezTo>
                    <a:cubicBezTo>
                      <a:pt x="32603" y="31315"/>
                      <a:pt x="29889" y="30920"/>
                      <a:pt x="26978" y="30133"/>
                    </a:cubicBezTo>
                    <a:cubicBezTo>
                      <a:pt x="23535" y="29201"/>
                      <a:pt x="20358" y="28736"/>
                      <a:pt x="17458" y="28736"/>
                    </a:cubicBezTo>
                    <a:cubicBezTo>
                      <a:pt x="12161" y="28736"/>
                      <a:pt x="7786" y="30288"/>
                      <a:pt x="4390" y="33383"/>
                    </a:cubicBezTo>
                    <a:cubicBezTo>
                      <a:pt x="2678" y="34944"/>
                      <a:pt x="1211" y="36909"/>
                      <a:pt x="0" y="39248"/>
                    </a:cubicBezTo>
                    <a:lnTo>
                      <a:pt x="101" y="39248"/>
                    </a:lnTo>
                    <a:cubicBezTo>
                      <a:pt x="1303" y="36936"/>
                      <a:pt x="2756" y="34994"/>
                      <a:pt x="4451" y="33450"/>
                    </a:cubicBezTo>
                    <a:cubicBezTo>
                      <a:pt x="7828" y="30370"/>
                      <a:pt x="12182" y="28827"/>
                      <a:pt x="17456" y="28827"/>
                    </a:cubicBezTo>
                    <a:cubicBezTo>
                      <a:pt x="20349" y="28827"/>
                      <a:pt x="23517" y="29291"/>
                      <a:pt x="26953" y="30220"/>
                    </a:cubicBezTo>
                    <a:cubicBezTo>
                      <a:pt x="29872" y="31011"/>
                      <a:pt x="32594" y="31407"/>
                      <a:pt x="35134" y="31407"/>
                    </a:cubicBezTo>
                    <a:cubicBezTo>
                      <a:pt x="39683" y="31407"/>
                      <a:pt x="43653" y="30137"/>
                      <a:pt x="47143" y="27584"/>
                    </a:cubicBezTo>
                    <a:cubicBezTo>
                      <a:pt x="51890" y="24115"/>
                      <a:pt x="55145" y="18709"/>
                      <a:pt x="58016" y="13943"/>
                    </a:cubicBezTo>
                    <a:cubicBezTo>
                      <a:pt x="61642" y="7920"/>
                      <a:pt x="64772" y="2719"/>
                      <a:pt x="69899" y="2196"/>
                    </a:cubicBezTo>
                    <a:cubicBezTo>
                      <a:pt x="70176" y="2168"/>
                      <a:pt x="70458" y="2153"/>
                      <a:pt x="70743" y="2153"/>
                    </a:cubicBezTo>
                    <a:cubicBezTo>
                      <a:pt x="75711" y="2153"/>
                      <a:pt x="81990" y="6441"/>
                      <a:pt x="90399" y="15547"/>
                    </a:cubicBezTo>
                    <a:cubicBezTo>
                      <a:pt x="97828" y="23591"/>
                      <a:pt x="104102" y="27521"/>
                      <a:pt x="109549" y="27521"/>
                    </a:cubicBezTo>
                    <a:cubicBezTo>
                      <a:pt x="109869" y="27521"/>
                      <a:pt x="110186" y="27507"/>
                      <a:pt x="110500" y="27480"/>
                    </a:cubicBezTo>
                    <a:cubicBezTo>
                      <a:pt x="117418" y="26885"/>
                      <a:pt x="121959" y="19862"/>
                      <a:pt x="126353" y="13067"/>
                    </a:cubicBezTo>
                    <a:cubicBezTo>
                      <a:pt x="130523" y="6619"/>
                      <a:pt x="134460" y="530"/>
                      <a:pt x="140134" y="116"/>
                    </a:cubicBezTo>
                    <a:cubicBezTo>
                      <a:pt x="140334" y="102"/>
                      <a:pt x="140537" y="94"/>
                      <a:pt x="140741" y="94"/>
                    </a:cubicBezTo>
                    <a:cubicBezTo>
                      <a:pt x="142642" y="94"/>
                      <a:pt x="144660" y="747"/>
                      <a:pt x="146812" y="2046"/>
                    </a:cubicBezTo>
                    <a:lnTo>
                      <a:pt x="146812" y="1941"/>
                    </a:lnTo>
                    <a:cubicBezTo>
                      <a:pt x="144662" y="645"/>
                      <a:pt x="142643" y="0"/>
                      <a:pt x="14073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7"/>
              <p:cNvSpPr/>
              <p:nvPr/>
            </p:nvSpPr>
            <p:spPr>
              <a:xfrm>
                <a:off x="4474138" y="4021675"/>
                <a:ext cx="3648725" cy="954950"/>
              </a:xfrm>
              <a:custGeom>
                <a:avLst/>
                <a:gdLst/>
                <a:ahLst/>
                <a:cxnLst/>
                <a:rect l="l" t="t" r="r" b="b"/>
                <a:pathLst>
                  <a:path w="145949" h="38198" extrusionOk="0">
                    <a:moveTo>
                      <a:pt x="140208" y="1"/>
                    </a:moveTo>
                    <a:cubicBezTo>
                      <a:pt x="140019" y="1"/>
                      <a:pt x="139831" y="7"/>
                      <a:pt x="139645" y="20"/>
                    </a:cubicBezTo>
                    <a:cubicBezTo>
                      <a:pt x="133852" y="418"/>
                      <a:pt x="129809" y="6671"/>
                      <a:pt x="125526" y="13289"/>
                    </a:cubicBezTo>
                    <a:cubicBezTo>
                      <a:pt x="121061" y="20191"/>
                      <a:pt x="116443" y="27328"/>
                      <a:pt x="109550" y="27869"/>
                    </a:cubicBezTo>
                    <a:cubicBezTo>
                      <a:pt x="109271" y="27891"/>
                      <a:pt x="108990" y="27902"/>
                      <a:pt x="108707" y="27902"/>
                    </a:cubicBezTo>
                    <a:cubicBezTo>
                      <a:pt x="103337" y="27902"/>
                      <a:pt x="97190" y="23958"/>
                      <a:pt x="89944" y="15876"/>
                    </a:cubicBezTo>
                    <a:cubicBezTo>
                      <a:pt x="81632" y="6605"/>
                      <a:pt x="75409" y="2246"/>
                      <a:pt x="70458" y="2246"/>
                    </a:cubicBezTo>
                    <a:cubicBezTo>
                      <a:pt x="70212" y="2246"/>
                      <a:pt x="69969" y="2257"/>
                      <a:pt x="69730" y="2278"/>
                    </a:cubicBezTo>
                    <a:cubicBezTo>
                      <a:pt x="64635" y="2733"/>
                      <a:pt x="61478" y="7853"/>
                      <a:pt x="57822" y="13780"/>
                    </a:cubicBezTo>
                    <a:cubicBezTo>
                      <a:pt x="54923" y="18481"/>
                      <a:pt x="51637" y="23809"/>
                      <a:pt x="46886" y="27200"/>
                    </a:cubicBezTo>
                    <a:cubicBezTo>
                      <a:pt x="43458" y="29648"/>
                      <a:pt x="39582" y="30866"/>
                      <a:pt x="35163" y="30866"/>
                    </a:cubicBezTo>
                    <a:cubicBezTo>
                      <a:pt x="32567" y="30866"/>
                      <a:pt x="29784" y="30446"/>
                      <a:pt x="26794" y="29607"/>
                    </a:cubicBezTo>
                    <a:cubicBezTo>
                      <a:pt x="23286" y="28622"/>
                      <a:pt x="20054" y="28130"/>
                      <a:pt x="17106" y="28130"/>
                    </a:cubicBezTo>
                    <a:cubicBezTo>
                      <a:pt x="11949" y="28130"/>
                      <a:pt x="7665" y="29635"/>
                      <a:pt x="4307" y="32637"/>
                    </a:cubicBezTo>
                    <a:cubicBezTo>
                      <a:pt x="2645" y="34123"/>
                      <a:pt x="1206" y="35986"/>
                      <a:pt x="0" y="38198"/>
                    </a:cubicBezTo>
                    <a:lnTo>
                      <a:pt x="101" y="38198"/>
                    </a:lnTo>
                    <a:cubicBezTo>
                      <a:pt x="1298" y="36011"/>
                      <a:pt x="2723" y="34173"/>
                      <a:pt x="4366" y="32703"/>
                    </a:cubicBezTo>
                    <a:cubicBezTo>
                      <a:pt x="7707" y="29717"/>
                      <a:pt x="11971" y="28221"/>
                      <a:pt x="17106" y="28221"/>
                    </a:cubicBezTo>
                    <a:cubicBezTo>
                      <a:pt x="20046" y="28221"/>
                      <a:pt x="23271" y="28711"/>
                      <a:pt x="26771" y="29693"/>
                    </a:cubicBezTo>
                    <a:cubicBezTo>
                      <a:pt x="29769" y="30535"/>
                      <a:pt x="32561" y="30956"/>
                      <a:pt x="35165" y="30956"/>
                    </a:cubicBezTo>
                    <a:cubicBezTo>
                      <a:pt x="39602" y="30956"/>
                      <a:pt x="43495" y="29732"/>
                      <a:pt x="46938" y="27274"/>
                    </a:cubicBezTo>
                    <a:cubicBezTo>
                      <a:pt x="51704" y="23870"/>
                      <a:pt x="54995" y="18534"/>
                      <a:pt x="57898" y="13828"/>
                    </a:cubicBezTo>
                    <a:cubicBezTo>
                      <a:pt x="61543" y="7919"/>
                      <a:pt x="64688" y="2817"/>
                      <a:pt x="69738" y="2366"/>
                    </a:cubicBezTo>
                    <a:cubicBezTo>
                      <a:pt x="69977" y="2344"/>
                      <a:pt x="70219" y="2333"/>
                      <a:pt x="70465" y="2333"/>
                    </a:cubicBezTo>
                    <a:cubicBezTo>
                      <a:pt x="75386" y="2333"/>
                      <a:pt x="81587" y="6689"/>
                      <a:pt x="89879" y="15935"/>
                    </a:cubicBezTo>
                    <a:cubicBezTo>
                      <a:pt x="97144" y="24036"/>
                      <a:pt x="103315" y="27991"/>
                      <a:pt x="108710" y="27991"/>
                    </a:cubicBezTo>
                    <a:cubicBezTo>
                      <a:pt x="108995" y="27991"/>
                      <a:pt x="109278" y="27981"/>
                      <a:pt x="109559" y="27960"/>
                    </a:cubicBezTo>
                    <a:cubicBezTo>
                      <a:pt x="116496" y="27415"/>
                      <a:pt x="121126" y="20257"/>
                      <a:pt x="125604" y="13337"/>
                    </a:cubicBezTo>
                    <a:cubicBezTo>
                      <a:pt x="129874" y="6738"/>
                      <a:pt x="133907" y="503"/>
                      <a:pt x="139653" y="108"/>
                    </a:cubicBezTo>
                    <a:cubicBezTo>
                      <a:pt x="139842" y="95"/>
                      <a:pt x="140033" y="87"/>
                      <a:pt x="140223" y="87"/>
                    </a:cubicBezTo>
                    <a:cubicBezTo>
                      <a:pt x="142029" y="87"/>
                      <a:pt x="143932" y="674"/>
                      <a:pt x="145949" y="1854"/>
                    </a:cubicBezTo>
                    <a:lnTo>
                      <a:pt x="145949" y="1760"/>
                    </a:lnTo>
                    <a:cubicBezTo>
                      <a:pt x="143927" y="588"/>
                      <a:pt x="142020" y="1"/>
                      <a:pt x="14020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7"/>
              <p:cNvSpPr/>
              <p:nvPr/>
            </p:nvSpPr>
            <p:spPr>
              <a:xfrm>
                <a:off x="4495913" y="4047800"/>
                <a:ext cx="3626850" cy="928900"/>
              </a:xfrm>
              <a:custGeom>
                <a:avLst/>
                <a:gdLst/>
                <a:ahLst/>
                <a:cxnLst/>
                <a:rect l="l" t="t" r="r" b="b"/>
                <a:pathLst>
                  <a:path w="145074" h="37156" extrusionOk="0">
                    <a:moveTo>
                      <a:pt x="139693" y="0"/>
                    </a:moveTo>
                    <a:cubicBezTo>
                      <a:pt x="139512" y="0"/>
                      <a:pt x="139332" y="6"/>
                      <a:pt x="139152" y="18"/>
                    </a:cubicBezTo>
                    <a:cubicBezTo>
                      <a:pt x="133291" y="397"/>
                      <a:pt x="129151" y="6794"/>
                      <a:pt x="124767" y="13567"/>
                    </a:cubicBezTo>
                    <a:cubicBezTo>
                      <a:pt x="120216" y="20596"/>
                      <a:pt x="115511" y="27865"/>
                      <a:pt x="108604" y="28356"/>
                    </a:cubicBezTo>
                    <a:cubicBezTo>
                      <a:pt x="108359" y="28373"/>
                      <a:pt x="108111" y="28382"/>
                      <a:pt x="107862" y="28382"/>
                    </a:cubicBezTo>
                    <a:cubicBezTo>
                      <a:pt x="102544" y="28382"/>
                      <a:pt x="96500" y="24414"/>
                      <a:pt x="89415" y="16274"/>
                    </a:cubicBezTo>
                    <a:cubicBezTo>
                      <a:pt x="81222" y="6856"/>
                      <a:pt x="75073" y="2434"/>
                      <a:pt x="70164" y="2434"/>
                    </a:cubicBezTo>
                    <a:cubicBezTo>
                      <a:pt x="69960" y="2434"/>
                      <a:pt x="69758" y="2442"/>
                      <a:pt x="69558" y="2457"/>
                    </a:cubicBezTo>
                    <a:cubicBezTo>
                      <a:pt x="64538" y="2843"/>
                      <a:pt x="61366" y="7862"/>
                      <a:pt x="57691" y="13676"/>
                    </a:cubicBezTo>
                    <a:cubicBezTo>
                      <a:pt x="54761" y="18315"/>
                      <a:pt x="51440" y="23572"/>
                      <a:pt x="46666" y="26899"/>
                    </a:cubicBezTo>
                    <a:cubicBezTo>
                      <a:pt x="43288" y="29255"/>
                      <a:pt x="39490" y="30428"/>
                      <a:pt x="35183" y="30428"/>
                    </a:cubicBezTo>
                    <a:cubicBezTo>
                      <a:pt x="32521" y="30428"/>
                      <a:pt x="29666" y="29980"/>
                      <a:pt x="26596" y="29087"/>
                    </a:cubicBezTo>
                    <a:cubicBezTo>
                      <a:pt x="23027" y="28048"/>
                      <a:pt x="19741" y="27529"/>
                      <a:pt x="16748" y="27529"/>
                    </a:cubicBezTo>
                    <a:cubicBezTo>
                      <a:pt x="11727" y="27529"/>
                      <a:pt x="7532" y="28988"/>
                      <a:pt x="4212" y="31898"/>
                    </a:cubicBezTo>
                    <a:cubicBezTo>
                      <a:pt x="2603" y="33308"/>
                      <a:pt x="1198" y="35069"/>
                      <a:pt x="1" y="37156"/>
                    </a:cubicBezTo>
                    <a:lnTo>
                      <a:pt x="106" y="37156"/>
                    </a:lnTo>
                    <a:cubicBezTo>
                      <a:pt x="1291" y="35097"/>
                      <a:pt x="2682" y="33360"/>
                      <a:pt x="4271" y="31966"/>
                    </a:cubicBezTo>
                    <a:cubicBezTo>
                      <a:pt x="7575" y="29071"/>
                      <a:pt x="11751" y="27620"/>
                      <a:pt x="16750" y="27620"/>
                    </a:cubicBezTo>
                    <a:cubicBezTo>
                      <a:pt x="19734" y="27620"/>
                      <a:pt x="23012" y="28137"/>
                      <a:pt x="26573" y="29173"/>
                    </a:cubicBezTo>
                    <a:cubicBezTo>
                      <a:pt x="29651" y="30068"/>
                      <a:pt x="32515" y="30517"/>
                      <a:pt x="35184" y="30517"/>
                    </a:cubicBezTo>
                    <a:cubicBezTo>
                      <a:pt x="39508" y="30517"/>
                      <a:pt x="43323" y="29339"/>
                      <a:pt x="46718" y="26972"/>
                    </a:cubicBezTo>
                    <a:cubicBezTo>
                      <a:pt x="51506" y="23635"/>
                      <a:pt x="54833" y="18369"/>
                      <a:pt x="57768" y="13724"/>
                    </a:cubicBezTo>
                    <a:cubicBezTo>
                      <a:pt x="61428" y="7929"/>
                      <a:pt x="64588" y="2925"/>
                      <a:pt x="69563" y="2545"/>
                    </a:cubicBezTo>
                    <a:cubicBezTo>
                      <a:pt x="69763" y="2530"/>
                      <a:pt x="69963" y="2522"/>
                      <a:pt x="70166" y="2522"/>
                    </a:cubicBezTo>
                    <a:cubicBezTo>
                      <a:pt x="75049" y="2522"/>
                      <a:pt x="81169" y="6936"/>
                      <a:pt x="89348" y="16331"/>
                    </a:cubicBezTo>
                    <a:cubicBezTo>
                      <a:pt x="96448" y="24490"/>
                      <a:pt x="102513" y="28469"/>
                      <a:pt x="107858" y="28469"/>
                    </a:cubicBezTo>
                    <a:cubicBezTo>
                      <a:pt x="108110" y="28469"/>
                      <a:pt x="108360" y="28461"/>
                      <a:pt x="108607" y="28442"/>
                    </a:cubicBezTo>
                    <a:cubicBezTo>
                      <a:pt x="115559" y="27950"/>
                      <a:pt x="120277" y="20661"/>
                      <a:pt x="124839" y="13613"/>
                    </a:cubicBezTo>
                    <a:cubicBezTo>
                      <a:pt x="129210" y="6860"/>
                      <a:pt x="133340" y="481"/>
                      <a:pt x="139156" y="105"/>
                    </a:cubicBezTo>
                    <a:cubicBezTo>
                      <a:pt x="139333" y="95"/>
                      <a:pt x="139510" y="88"/>
                      <a:pt x="139690" y="88"/>
                    </a:cubicBezTo>
                    <a:cubicBezTo>
                      <a:pt x="141400" y="88"/>
                      <a:pt x="143189" y="620"/>
                      <a:pt x="145074" y="1682"/>
                    </a:cubicBezTo>
                    <a:lnTo>
                      <a:pt x="145074" y="1574"/>
                    </a:lnTo>
                    <a:cubicBezTo>
                      <a:pt x="143194" y="523"/>
                      <a:pt x="141406" y="0"/>
                      <a:pt x="13969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7"/>
              <p:cNvSpPr/>
              <p:nvPr/>
            </p:nvSpPr>
            <p:spPr>
              <a:xfrm>
                <a:off x="4518313" y="4073875"/>
                <a:ext cx="3604525" cy="902875"/>
              </a:xfrm>
              <a:custGeom>
                <a:avLst/>
                <a:gdLst/>
                <a:ahLst/>
                <a:cxnLst/>
                <a:rect l="l" t="t" r="r" b="b"/>
                <a:pathLst>
                  <a:path w="144181" h="36115" extrusionOk="0">
                    <a:moveTo>
                      <a:pt x="139134" y="1"/>
                    </a:moveTo>
                    <a:cubicBezTo>
                      <a:pt x="138967" y="1"/>
                      <a:pt x="138801" y="6"/>
                      <a:pt x="138636" y="16"/>
                    </a:cubicBezTo>
                    <a:cubicBezTo>
                      <a:pt x="132707" y="376"/>
                      <a:pt x="128468" y="6917"/>
                      <a:pt x="123983" y="13846"/>
                    </a:cubicBezTo>
                    <a:cubicBezTo>
                      <a:pt x="119347" y="21003"/>
                      <a:pt x="114555" y="28403"/>
                      <a:pt x="107638" y="28840"/>
                    </a:cubicBezTo>
                    <a:cubicBezTo>
                      <a:pt x="107422" y="28855"/>
                      <a:pt x="107206" y="28862"/>
                      <a:pt x="106986" y="28862"/>
                    </a:cubicBezTo>
                    <a:cubicBezTo>
                      <a:pt x="101719" y="28862"/>
                      <a:pt x="95782" y="24865"/>
                      <a:pt x="88866" y="16672"/>
                    </a:cubicBezTo>
                    <a:cubicBezTo>
                      <a:pt x="80787" y="7104"/>
                      <a:pt x="74727" y="2619"/>
                      <a:pt x="69856" y="2619"/>
                    </a:cubicBezTo>
                    <a:cubicBezTo>
                      <a:pt x="69690" y="2619"/>
                      <a:pt x="69528" y="2624"/>
                      <a:pt x="69364" y="2635"/>
                    </a:cubicBezTo>
                    <a:cubicBezTo>
                      <a:pt x="64419" y="2947"/>
                      <a:pt x="61231" y="7872"/>
                      <a:pt x="57542" y="13574"/>
                    </a:cubicBezTo>
                    <a:cubicBezTo>
                      <a:pt x="54579" y="18149"/>
                      <a:pt x="51222" y="23339"/>
                      <a:pt x="46431" y="26598"/>
                    </a:cubicBezTo>
                    <a:cubicBezTo>
                      <a:pt x="43099" y="28863"/>
                      <a:pt x="39377" y="29992"/>
                      <a:pt x="35180" y="29992"/>
                    </a:cubicBezTo>
                    <a:cubicBezTo>
                      <a:pt x="32456" y="29992"/>
                      <a:pt x="29532" y="29517"/>
                      <a:pt x="26384" y="28569"/>
                    </a:cubicBezTo>
                    <a:cubicBezTo>
                      <a:pt x="22756" y="27475"/>
                      <a:pt x="19417" y="26929"/>
                      <a:pt x="16379" y="26929"/>
                    </a:cubicBezTo>
                    <a:cubicBezTo>
                      <a:pt x="11491" y="26929"/>
                      <a:pt x="7383" y="28342"/>
                      <a:pt x="4102" y="31163"/>
                    </a:cubicBezTo>
                    <a:cubicBezTo>
                      <a:pt x="2551" y="32497"/>
                      <a:pt x="1182" y="34154"/>
                      <a:pt x="1" y="36114"/>
                    </a:cubicBezTo>
                    <a:lnTo>
                      <a:pt x="106" y="36114"/>
                    </a:lnTo>
                    <a:cubicBezTo>
                      <a:pt x="1275" y="34181"/>
                      <a:pt x="2627" y="32547"/>
                      <a:pt x="4162" y="31229"/>
                    </a:cubicBezTo>
                    <a:cubicBezTo>
                      <a:pt x="7426" y="28423"/>
                      <a:pt x="11515" y="27017"/>
                      <a:pt x="16382" y="27017"/>
                    </a:cubicBezTo>
                    <a:cubicBezTo>
                      <a:pt x="19411" y="27017"/>
                      <a:pt x="22741" y="27562"/>
                      <a:pt x="26360" y="28652"/>
                    </a:cubicBezTo>
                    <a:cubicBezTo>
                      <a:pt x="29516" y="29603"/>
                      <a:pt x="32449" y="30080"/>
                      <a:pt x="35182" y="30080"/>
                    </a:cubicBezTo>
                    <a:cubicBezTo>
                      <a:pt x="39397" y="30080"/>
                      <a:pt x="43136" y="28946"/>
                      <a:pt x="46482" y="26670"/>
                    </a:cubicBezTo>
                    <a:cubicBezTo>
                      <a:pt x="51291" y="23399"/>
                      <a:pt x="54652" y="18205"/>
                      <a:pt x="57620" y="13620"/>
                    </a:cubicBezTo>
                    <a:cubicBezTo>
                      <a:pt x="61296" y="7938"/>
                      <a:pt x="64473" y="3032"/>
                      <a:pt x="69371" y="2722"/>
                    </a:cubicBezTo>
                    <a:cubicBezTo>
                      <a:pt x="69532" y="2710"/>
                      <a:pt x="69694" y="2707"/>
                      <a:pt x="69858" y="2707"/>
                    </a:cubicBezTo>
                    <a:cubicBezTo>
                      <a:pt x="74700" y="2707"/>
                      <a:pt x="80741" y="7183"/>
                      <a:pt x="88798" y="16730"/>
                    </a:cubicBezTo>
                    <a:cubicBezTo>
                      <a:pt x="95736" y="24943"/>
                      <a:pt x="101700" y="28950"/>
                      <a:pt x="106991" y="28950"/>
                    </a:cubicBezTo>
                    <a:cubicBezTo>
                      <a:pt x="107210" y="28950"/>
                      <a:pt x="107428" y="28943"/>
                      <a:pt x="107645" y="28930"/>
                    </a:cubicBezTo>
                    <a:cubicBezTo>
                      <a:pt x="114607" y="28489"/>
                      <a:pt x="119412" y="21069"/>
                      <a:pt x="124058" y="13893"/>
                    </a:cubicBezTo>
                    <a:cubicBezTo>
                      <a:pt x="128531" y="6986"/>
                      <a:pt x="132757" y="462"/>
                      <a:pt x="138643" y="104"/>
                    </a:cubicBezTo>
                    <a:cubicBezTo>
                      <a:pt x="138803" y="94"/>
                      <a:pt x="138964" y="89"/>
                      <a:pt x="139126" y="89"/>
                    </a:cubicBezTo>
                    <a:cubicBezTo>
                      <a:pt x="140741" y="89"/>
                      <a:pt x="142422" y="566"/>
                      <a:pt x="144180" y="1515"/>
                    </a:cubicBezTo>
                    <a:lnTo>
                      <a:pt x="144180" y="1414"/>
                    </a:lnTo>
                    <a:cubicBezTo>
                      <a:pt x="142426" y="474"/>
                      <a:pt x="140748" y="1"/>
                      <a:pt x="1391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7"/>
              <p:cNvSpPr/>
              <p:nvPr/>
            </p:nvSpPr>
            <p:spPr>
              <a:xfrm>
                <a:off x="4540788" y="4099950"/>
                <a:ext cx="3582025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143281" h="35070" extrusionOk="0">
                    <a:moveTo>
                      <a:pt x="138573" y="0"/>
                    </a:moveTo>
                    <a:cubicBezTo>
                      <a:pt x="138420" y="0"/>
                      <a:pt x="138267" y="4"/>
                      <a:pt x="138115" y="13"/>
                    </a:cubicBezTo>
                    <a:cubicBezTo>
                      <a:pt x="132119" y="351"/>
                      <a:pt x="127783" y="7041"/>
                      <a:pt x="123194" y="14125"/>
                    </a:cubicBezTo>
                    <a:cubicBezTo>
                      <a:pt x="118476" y="21408"/>
                      <a:pt x="113594" y="28939"/>
                      <a:pt x="106673" y="29325"/>
                    </a:cubicBezTo>
                    <a:cubicBezTo>
                      <a:pt x="106487" y="29335"/>
                      <a:pt x="106300" y="29341"/>
                      <a:pt x="106115" y="29341"/>
                    </a:cubicBezTo>
                    <a:cubicBezTo>
                      <a:pt x="100898" y="29341"/>
                      <a:pt x="95065" y="25319"/>
                      <a:pt x="88312" y="17070"/>
                    </a:cubicBezTo>
                    <a:cubicBezTo>
                      <a:pt x="80355" y="7353"/>
                      <a:pt x="74376" y="2802"/>
                      <a:pt x="69545" y="2802"/>
                    </a:cubicBezTo>
                    <a:cubicBezTo>
                      <a:pt x="69417" y="2802"/>
                      <a:pt x="69292" y="2805"/>
                      <a:pt x="69165" y="2811"/>
                    </a:cubicBezTo>
                    <a:cubicBezTo>
                      <a:pt x="64296" y="3055"/>
                      <a:pt x="61095" y="7881"/>
                      <a:pt x="57389" y="13470"/>
                    </a:cubicBezTo>
                    <a:cubicBezTo>
                      <a:pt x="54396" y="17985"/>
                      <a:pt x="51002" y="23103"/>
                      <a:pt x="46190" y="26293"/>
                    </a:cubicBezTo>
                    <a:cubicBezTo>
                      <a:pt x="42907" y="28470"/>
                      <a:pt x="39260" y="29555"/>
                      <a:pt x="35169" y="29555"/>
                    </a:cubicBezTo>
                    <a:cubicBezTo>
                      <a:pt x="32382" y="29555"/>
                      <a:pt x="29390" y="29051"/>
                      <a:pt x="26166" y="28046"/>
                    </a:cubicBezTo>
                    <a:cubicBezTo>
                      <a:pt x="22481" y="26897"/>
                      <a:pt x="19091" y="26323"/>
                      <a:pt x="16009" y="26323"/>
                    </a:cubicBezTo>
                    <a:cubicBezTo>
                      <a:pt x="11251" y="26323"/>
                      <a:pt x="7228" y="27691"/>
                      <a:pt x="3987" y="30424"/>
                    </a:cubicBezTo>
                    <a:cubicBezTo>
                      <a:pt x="2495" y="31682"/>
                      <a:pt x="1162" y="33236"/>
                      <a:pt x="1" y="35070"/>
                    </a:cubicBezTo>
                    <a:lnTo>
                      <a:pt x="107" y="35070"/>
                    </a:lnTo>
                    <a:cubicBezTo>
                      <a:pt x="1255" y="33265"/>
                      <a:pt x="2570" y="31733"/>
                      <a:pt x="4043" y="30491"/>
                    </a:cubicBezTo>
                    <a:cubicBezTo>
                      <a:pt x="7267" y="27774"/>
                      <a:pt x="11272" y="26412"/>
                      <a:pt x="16010" y="26412"/>
                    </a:cubicBezTo>
                    <a:cubicBezTo>
                      <a:pt x="19082" y="26412"/>
                      <a:pt x="22463" y="26985"/>
                      <a:pt x="26140" y="28131"/>
                    </a:cubicBezTo>
                    <a:cubicBezTo>
                      <a:pt x="29374" y="29140"/>
                      <a:pt x="32376" y="29645"/>
                      <a:pt x="35172" y="29645"/>
                    </a:cubicBezTo>
                    <a:cubicBezTo>
                      <a:pt x="39279" y="29645"/>
                      <a:pt x="42942" y="28555"/>
                      <a:pt x="46238" y="26368"/>
                    </a:cubicBezTo>
                    <a:cubicBezTo>
                      <a:pt x="51066" y="23164"/>
                      <a:pt x="54464" y="18041"/>
                      <a:pt x="57463" y="13519"/>
                    </a:cubicBezTo>
                    <a:cubicBezTo>
                      <a:pt x="61155" y="7951"/>
                      <a:pt x="64345" y="3141"/>
                      <a:pt x="69169" y="2898"/>
                    </a:cubicBezTo>
                    <a:cubicBezTo>
                      <a:pt x="69293" y="2891"/>
                      <a:pt x="69420" y="2890"/>
                      <a:pt x="69545" y="2890"/>
                    </a:cubicBezTo>
                    <a:cubicBezTo>
                      <a:pt x="74347" y="2890"/>
                      <a:pt x="80305" y="7429"/>
                      <a:pt x="88243" y="17126"/>
                    </a:cubicBezTo>
                    <a:cubicBezTo>
                      <a:pt x="95015" y="25397"/>
                      <a:pt x="100869" y="29428"/>
                      <a:pt x="106115" y="29428"/>
                    </a:cubicBezTo>
                    <a:cubicBezTo>
                      <a:pt x="106303" y="29428"/>
                      <a:pt x="106490" y="29424"/>
                      <a:pt x="106677" y="29413"/>
                    </a:cubicBezTo>
                    <a:cubicBezTo>
                      <a:pt x="113646" y="29024"/>
                      <a:pt x="118539" y="21474"/>
                      <a:pt x="123268" y="14172"/>
                    </a:cubicBezTo>
                    <a:cubicBezTo>
                      <a:pt x="127847" y="7108"/>
                      <a:pt x="132169" y="436"/>
                      <a:pt x="138119" y="99"/>
                    </a:cubicBezTo>
                    <a:cubicBezTo>
                      <a:pt x="138272" y="91"/>
                      <a:pt x="138426" y="86"/>
                      <a:pt x="138580" y="86"/>
                    </a:cubicBezTo>
                    <a:cubicBezTo>
                      <a:pt x="140091" y="86"/>
                      <a:pt x="141655" y="502"/>
                      <a:pt x="143280" y="1342"/>
                    </a:cubicBezTo>
                    <a:lnTo>
                      <a:pt x="143280" y="1250"/>
                    </a:lnTo>
                    <a:cubicBezTo>
                      <a:pt x="141654" y="419"/>
                      <a:pt x="140088" y="0"/>
                      <a:pt x="13857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7"/>
              <p:cNvSpPr/>
              <p:nvPr/>
            </p:nvSpPr>
            <p:spPr>
              <a:xfrm>
                <a:off x="4563763" y="4126000"/>
                <a:ext cx="35591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4" h="34028" extrusionOk="0">
                    <a:moveTo>
                      <a:pt x="137986" y="1"/>
                    </a:moveTo>
                    <a:cubicBezTo>
                      <a:pt x="137848" y="1"/>
                      <a:pt x="137710" y="4"/>
                      <a:pt x="137573" y="11"/>
                    </a:cubicBezTo>
                    <a:cubicBezTo>
                      <a:pt x="131512" y="327"/>
                      <a:pt x="127079" y="7167"/>
                      <a:pt x="122384" y="14409"/>
                    </a:cubicBezTo>
                    <a:cubicBezTo>
                      <a:pt x="117581" y="21818"/>
                      <a:pt x="112616" y="29480"/>
                      <a:pt x="105690" y="29812"/>
                    </a:cubicBezTo>
                    <a:cubicBezTo>
                      <a:pt x="105534" y="29819"/>
                      <a:pt x="105377" y="29822"/>
                      <a:pt x="105222" y="29822"/>
                    </a:cubicBezTo>
                    <a:cubicBezTo>
                      <a:pt x="100052" y="29822"/>
                      <a:pt x="94328" y="25774"/>
                      <a:pt x="87739" y="17468"/>
                    </a:cubicBezTo>
                    <a:cubicBezTo>
                      <a:pt x="79907" y="7600"/>
                      <a:pt x="74011" y="2984"/>
                      <a:pt x="69216" y="2984"/>
                    </a:cubicBezTo>
                    <a:cubicBezTo>
                      <a:pt x="69123" y="2984"/>
                      <a:pt x="69034" y="2987"/>
                      <a:pt x="68944" y="2990"/>
                    </a:cubicBezTo>
                    <a:cubicBezTo>
                      <a:pt x="64150" y="3168"/>
                      <a:pt x="60935" y="7896"/>
                      <a:pt x="57213" y="13373"/>
                    </a:cubicBezTo>
                    <a:cubicBezTo>
                      <a:pt x="54186" y="17825"/>
                      <a:pt x="50759" y="22869"/>
                      <a:pt x="45926" y="25995"/>
                    </a:cubicBezTo>
                    <a:cubicBezTo>
                      <a:pt x="42693" y="28083"/>
                      <a:pt x="39122" y="29125"/>
                      <a:pt x="35138" y="29125"/>
                    </a:cubicBezTo>
                    <a:cubicBezTo>
                      <a:pt x="32288" y="29125"/>
                      <a:pt x="29227" y="28592"/>
                      <a:pt x="25927" y="27528"/>
                    </a:cubicBezTo>
                    <a:cubicBezTo>
                      <a:pt x="22185" y="26321"/>
                      <a:pt x="18746" y="25718"/>
                      <a:pt x="15621" y="25718"/>
                    </a:cubicBezTo>
                    <a:cubicBezTo>
                      <a:pt x="10989" y="25718"/>
                      <a:pt x="7050" y="27043"/>
                      <a:pt x="3850" y="29690"/>
                    </a:cubicBezTo>
                    <a:cubicBezTo>
                      <a:pt x="2420" y="30870"/>
                      <a:pt x="1137" y="32323"/>
                      <a:pt x="1" y="34028"/>
                    </a:cubicBezTo>
                    <a:lnTo>
                      <a:pt x="109" y="34028"/>
                    </a:lnTo>
                    <a:cubicBezTo>
                      <a:pt x="1231" y="32351"/>
                      <a:pt x="2498" y="30921"/>
                      <a:pt x="3908" y="29757"/>
                    </a:cubicBezTo>
                    <a:cubicBezTo>
                      <a:pt x="7092" y="27126"/>
                      <a:pt x="11012" y="25808"/>
                      <a:pt x="15623" y="25808"/>
                    </a:cubicBezTo>
                    <a:cubicBezTo>
                      <a:pt x="18738" y="25808"/>
                      <a:pt x="22168" y="26409"/>
                      <a:pt x="25900" y="27613"/>
                    </a:cubicBezTo>
                    <a:cubicBezTo>
                      <a:pt x="29210" y="28680"/>
                      <a:pt x="32282" y="29215"/>
                      <a:pt x="35142" y="29215"/>
                    </a:cubicBezTo>
                    <a:cubicBezTo>
                      <a:pt x="39142" y="29215"/>
                      <a:pt x="42729" y="28169"/>
                      <a:pt x="45976" y="26069"/>
                    </a:cubicBezTo>
                    <a:cubicBezTo>
                      <a:pt x="50823" y="22937"/>
                      <a:pt x="54258" y="17882"/>
                      <a:pt x="57289" y="13423"/>
                    </a:cubicBezTo>
                    <a:cubicBezTo>
                      <a:pt x="60997" y="7966"/>
                      <a:pt x="64200" y="3254"/>
                      <a:pt x="68949" y="3080"/>
                    </a:cubicBezTo>
                    <a:cubicBezTo>
                      <a:pt x="69040" y="3076"/>
                      <a:pt x="69129" y="3075"/>
                      <a:pt x="69220" y="3075"/>
                    </a:cubicBezTo>
                    <a:cubicBezTo>
                      <a:pt x="73984" y="3075"/>
                      <a:pt x="79859" y="7679"/>
                      <a:pt x="87671" y="17524"/>
                    </a:cubicBezTo>
                    <a:cubicBezTo>
                      <a:pt x="94279" y="25852"/>
                      <a:pt x="100029" y="29913"/>
                      <a:pt x="105224" y="29913"/>
                    </a:cubicBezTo>
                    <a:cubicBezTo>
                      <a:pt x="105383" y="29913"/>
                      <a:pt x="105541" y="29908"/>
                      <a:pt x="105698" y="29901"/>
                    </a:cubicBezTo>
                    <a:cubicBezTo>
                      <a:pt x="112668" y="29569"/>
                      <a:pt x="117646" y="21887"/>
                      <a:pt x="122462" y="14458"/>
                    </a:cubicBezTo>
                    <a:cubicBezTo>
                      <a:pt x="127143" y="7234"/>
                      <a:pt x="131565" y="414"/>
                      <a:pt x="137580" y="100"/>
                    </a:cubicBezTo>
                    <a:cubicBezTo>
                      <a:pt x="137721" y="93"/>
                      <a:pt x="137862" y="90"/>
                      <a:pt x="138004" y="90"/>
                    </a:cubicBezTo>
                    <a:cubicBezTo>
                      <a:pt x="139414" y="90"/>
                      <a:pt x="140865" y="463"/>
                      <a:pt x="142364" y="1196"/>
                    </a:cubicBezTo>
                    <a:lnTo>
                      <a:pt x="142364" y="1095"/>
                    </a:lnTo>
                    <a:cubicBezTo>
                      <a:pt x="140857" y="364"/>
                      <a:pt x="139402" y="1"/>
                      <a:pt x="13798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7"/>
              <p:cNvSpPr/>
              <p:nvPr/>
            </p:nvSpPr>
            <p:spPr>
              <a:xfrm>
                <a:off x="4586888" y="4152050"/>
                <a:ext cx="353592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141437" h="32986" extrusionOk="0">
                    <a:moveTo>
                      <a:pt x="137416" y="0"/>
                    </a:moveTo>
                    <a:cubicBezTo>
                      <a:pt x="137285" y="0"/>
                      <a:pt x="137153" y="3"/>
                      <a:pt x="137023" y="10"/>
                    </a:cubicBezTo>
                    <a:cubicBezTo>
                      <a:pt x="134272" y="141"/>
                      <a:pt x="131569" y="1689"/>
                      <a:pt x="128758" y="4744"/>
                    </a:cubicBezTo>
                    <a:cubicBezTo>
                      <a:pt x="126253" y="7468"/>
                      <a:pt x="123870" y="11140"/>
                      <a:pt x="121567" y="14693"/>
                    </a:cubicBezTo>
                    <a:cubicBezTo>
                      <a:pt x="116681" y="22228"/>
                      <a:pt x="111628" y="30020"/>
                      <a:pt x="104704" y="30297"/>
                    </a:cubicBezTo>
                    <a:cubicBezTo>
                      <a:pt x="104577" y="30303"/>
                      <a:pt x="104449" y="30305"/>
                      <a:pt x="104321" y="30305"/>
                    </a:cubicBezTo>
                    <a:cubicBezTo>
                      <a:pt x="99202" y="30305"/>
                      <a:pt x="93582" y="26230"/>
                      <a:pt x="87156" y="17869"/>
                    </a:cubicBezTo>
                    <a:cubicBezTo>
                      <a:pt x="79452" y="7845"/>
                      <a:pt x="73640" y="3166"/>
                      <a:pt x="68882" y="3166"/>
                    </a:cubicBezTo>
                    <a:cubicBezTo>
                      <a:pt x="68827" y="3166"/>
                      <a:pt x="68769" y="3166"/>
                      <a:pt x="68713" y="3169"/>
                    </a:cubicBezTo>
                    <a:cubicBezTo>
                      <a:pt x="63991" y="3278"/>
                      <a:pt x="60765" y="7911"/>
                      <a:pt x="57027" y="13277"/>
                    </a:cubicBezTo>
                    <a:cubicBezTo>
                      <a:pt x="53970" y="17667"/>
                      <a:pt x="50504" y="22640"/>
                      <a:pt x="45652" y="25696"/>
                    </a:cubicBezTo>
                    <a:cubicBezTo>
                      <a:pt x="42473" y="27699"/>
                      <a:pt x="38978" y="28698"/>
                      <a:pt x="35100" y="28698"/>
                    </a:cubicBezTo>
                    <a:cubicBezTo>
                      <a:pt x="32185" y="28698"/>
                      <a:pt x="29055" y="28134"/>
                      <a:pt x="25678" y="27009"/>
                    </a:cubicBezTo>
                    <a:cubicBezTo>
                      <a:pt x="21882" y="25744"/>
                      <a:pt x="18394" y="25113"/>
                      <a:pt x="15228" y="25113"/>
                    </a:cubicBezTo>
                    <a:cubicBezTo>
                      <a:pt x="10719" y="25113"/>
                      <a:pt x="6864" y="26394"/>
                      <a:pt x="3705" y="28954"/>
                    </a:cubicBezTo>
                    <a:cubicBezTo>
                      <a:pt x="2342" y="30059"/>
                      <a:pt x="1105" y="31406"/>
                      <a:pt x="1" y="32986"/>
                    </a:cubicBezTo>
                    <a:lnTo>
                      <a:pt x="109" y="32986"/>
                    </a:lnTo>
                    <a:cubicBezTo>
                      <a:pt x="1200" y="31435"/>
                      <a:pt x="2420" y="30110"/>
                      <a:pt x="3762" y="29023"/>
                    </a:cubicBezTo>
                    <a:cubicBezTo>
                      <a:pt x="6907" y="26476"/>
                      <a:pt x="10745" y="25200"/>
                      <a:pt x="15236" y="25200"/>
                    </a:cubicBezTo>
                    <a:cubicBezTo>
                      <a:pt x="18390" y="25200"/>
                      <a:pt x="21867" y="25830"/>
                      <a:pt x="25651" y="27091"/>
                    </a:cubicBezTo>
                    <a:cubicBezTo>
                      <a:pt x="29037" y="28220"/>
                      <a:pt x="32178" y="28785"/>
                      <a:pt x="35102" y="28785"/>
                    </a:cubicBezTo>
                    <a:cubicBezTo>
                      <a:pt x="38996" y="28785"/>
                      <a:pt x="42506" y="27782"/>
                      <a:pt x="45701" y="25771"/>
                    </a:cubicBezTo>
                    <a:cubicBezTo>
                      <a:pt x="50569" y="22704"/>
                      <a:pt x="54041" y="17722"/>
                      <a:pt x="57100" y="13329"/>
                    </a:cubicBezTo>
                    <a:cubicBezTo>
                      <a:pt x="60824" y="7983"/>
                      <a:pt x="64040" y="3369"/>
                      <a:pt x="68715" y="3258"/>
                    </a:cubicBezTo>
                    <a:cubicBezTo>
                      <a:pt x="68771" y="3257"/>
                      <a:pt x="68827" y="3257"/>
                      <a:pt x="68882" y="3257"/>
                    </a:cubicBezTo>
                    <a:cubicBezTo>
                      <a:pt x="73610" y="3257"/>
                      <a:pt x="79402" y="7925"/>
                      <a:pt x="87087" y="17923"/>
                    </a:cubicBezTo>
                    <a:cubicBezTo>
                      <a:pt x="93532" y="26309"/>
                      <a:pt x="99176" y="30394"/>
                      <a:pt x="104322" y="30394"/>
                    </a:cubicBezTo>
                    <a:cubicBezTo>
                      <a:pt x="104452" y="30394"/>
                      <a:pt x="104581" y="30392"/>
                      <a:pt x="104709" y="30387"/>
                    </a:cubicBezTo>
                    <a:cubicBezTo>
                      <a:pt x="111678" y="30109"/>
                      <a:pt x="116745" y="22296"/>
                      <a:pt x="121643" y="14743"/>
                    </a:cubicBezTo>
                    <a:cubicBezTo>
                      <a:pt x="123944" y="11195"/>
                      <a:pt x="126325" y="7524"/>
                      <a:pt x="128825" y="4804"/>
                    </a:cubicBezTo>
                    <a:cubicBezTo>
                      <a:pt x="131618" y="1769"/>
                      <a:pt x="134300" y="230"/>
                      <a:pt x="137028" y="99"/>
                    </a:cubicBezTo>
                    <a:cubicBezTo>
                      <a:pt x="137150" y="94"/>
                      <a:pt x="137273" y="91"/>
                      <a:pt x="137397" y="91"/>
                    </a:cubicBezTo>
                    <a:cubicBezTo>
                      <a:pt x="138710" y="91"/>
                      <a:pt x="140054" y="412"/>
                      <a:pt x="141436" y="1049"/>
                    </a:cubicBezTo>
                    <a:lnTo>
                      <a:pt x="141436" y="947"/>
                    </a:lnTo>
                    <a:cubicBezTo>
                      <a:pt x="140061" y="317"/>
                      <a:pt x="138723" y="0"/>
                      <a:pt x="1374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7"/>
              <p:cNvSpPr/>
              <p:nvPr/>
            </p:nvSpPr>
            <p:spPr>
              <a:xfrm>
                <a:off x="4610513" y="4178075"/>
                <a:ext cx="3512325" cy="798625"/>
              </a:xfrm>
              <a:custGeom>
                <a:avLst/>
                <a:gdLst/>
                <a:ahLst/>
                <a:cxnLst/>
                <a:rect l="l" t="t" r="r" b="b"/>
                <a:pathLst>
                  <a:path w="140493" h="31945" extrusionOk="0">
                    <a:moveTo>
                      <a:pt x="136798" y="0"/>
                    </a:moveTo>
                    <a:cubicBezTo>
                      <a:pt x="136682" y="0"/>
                      <a:pt x="136567" y="3"/>
                      <a:pt x="136452" y="8"/>
                    </a:cubicBezTo>
                    <a:cubicBezTo>
                      <a:pt x="133673" y="129"/>
                      <a:pt x="130932" y="1704"/>
                      <a:pt x="128070" y="4820"/>
                    </a:cubicBezTo>
                    <a:cubicBezTo>
                      <a:pt x="125516" y="7602"/>
                      <a:pt x="123081" y="11353"/>
                      <a:pt x="120730" y="14979"/>
                    </a:cubicBezTo>
                    <a:cubicBezTo>
                      <a:pt x="115760" y="22640"/>
                      <a:pt x="110620" y="30560"/>
                      <a:pt x="103705" y="30782"/>
                    </a:cubicBezTo>
                    <a:cubicBezTo>
                      <a:pt x="103605" y="30787"/>
                      <a:pt x="103505" y="30788"/>
                      <a:pt x="103405" y="30788"/>
                    </a:cubicBezTo>
                    <a:cubicBezTo>
                      <a:pt x="98336" y="30788"/>
                      <a:pt x="92820" y="26689"/>
                      <a:pt x="86556" y="18269"/>
                    </a:cubicBezTo>
                    <a:cubicBezTo>
                      <a:pt x="78983" y="8093"/>
                      <a:pt x="73254" y="3349"/>
                      <a:pt x="68532" y="3349"/>
                    </a:cubicBezTo>
                    <a:lnTo>
                      <a:pt x="68465" y="3349"/>
                    </a:lnTo>
                    <a:cubicBezTo>
                      <a:pt x="63816" y="3394"/>
                      <a:pt x="60577" y="7932"/>
                      <a:pt x="56824" y="13187"/>
                    </a:cubicBezTo>
                    <a:cubicBezTo>
                      <a:pt x="53736" y="17512"/>
                      <a:pt x="50235" y="22414"/>
                      <a:pt x="45362" y="25400"/>
                    </a:cubicBezTo>
                    <a:cubicBezTo>
                      <a:pt x="42234" y="27318"/>
                      <a:pt x="38815" y="28275"/>
                      <a:pt x="35040" y="28275"/>
                    </a:cubicBezTo>
                    <a:cubicBezTo>
                      <a:pt x="32063" y="28275"/>
                      <a:pt x="28865" y="27680"/>
                      <a:pt x="25412" y="26492"/>
                    </a:cubicBezTo>
                    <a:cubicBezTo>
                      <a:pt x="21565" y="25167"/>
                      <a:pt x="18031" y="24505"/>
                      <a:pt x="14825" y="24505"/>
                    </a:cubicBezTo>
                    <a:cubicBezTo>
                      <a:pt x="10437" y="24505"/>
                      <a:pt x="6663" y="25745"/>
                      <a:pt x="3545" y="28222"/>
                    </a:cubicBezTo>
                    <a:cubicBezTo>
                      <a:pt x="2252" y="29249"/>
                      <a:pt x="1071" y="30493"/>
                      <a:pt x="1" y="31945"/>
                    </a:cubicBezTo>
                    <a:lnTo>
                      <a:pt x="112" y="31945"/>
                    </a:lnTo>
                    <a:cubicBezTo>
                      <a:pt x="1166" y="30522"/>
                      <a:pt x="2330" y="29301"/>
                      <a:pt x="3598" y="28291"/>
                    </a:cubicBezTo>
                    <a:cubicBezTo>
                      <a:pt x="6702" y="25828"/>
                      <a:pt x="10458" y="24594"/>
                      <a:pt x="14828" y="24594"/>
                    </a:cubicBezTo>
                    <a:cubicBezTo>
                      <a:pt x="18023" y="24594"/>
                      <a:pt x="21546" y="25253"/>
                      <a:pt x="25382" y="26574"/>
                    </a:cubicBezTo>
                    <a:cubicBezTo>
                      <a:pt x="28844" y="27765"/>
                      <a:pt x="32052" y="28362"/>
                      <a:pt x="35039" y="28362"/>
                    </a:cubicBezTo>
                    <a:cubicBezTo>
                      <a:pt x="38830" y="28362"/>
                      <a:pt x="42264" y="27400"/>
                      <a:pt x="45406" y="25474"/>
                    </a:cubicBezTo>
                    <a:cubicBezTo>
                      <a:pt x="50294" y="22476"/>
                      <a:pt x="53802" y="17568"/>
                      <a:pt x="56895" y="13235"/>
                    </a:cubicBezTo>
                    <a:cubicBezTo>
                      <a:pt x="60631" y="7999"/>
                      <a:pt x="63862" y="3480"/>
                      <a:pt x="68465" y="3434"/>
                    </a:cubicBezTo>
                    <a:lnTo>
                      <a:pt x="68532" y="3434"/>
                    </a:lnTo>
                    <a:cubicBezTo>
                      <a:pt x="73223" y="3434"/>
                      <a:pt x="78931" y="8169"/>
                      <a:pt x="86484" y="18319"/>
                    </a:cubicBezTo>
                    <a:cubicBezTo>
                      <a:pt x="92767" y="26762"/>
                      <a:pt x="98306" y="30875"/>
                      <a:pt x="103405" y="30875"/>
                    </a:cubicBezTo>
                    <a:cubicBezTo>
                      <a:pt x="103505" y="30875"/>
                      <a:pt x="103608" y="30873"/>
                      <a:pt x="103708" y="30869"/>
                    </a:cubicBezTo>
                    <a:cubicBezTo>
                      <a:pt x="110671" y="30646"/>
                      <a:pt x="115823" y="22705"/>
                      <a:pt x="120804" y="15025"/>
                    </a:cubicBezTo>
                    <a:cubicBezTo>
                      <a:pt x="123156" y="11401"/>
                      <a:pt x="125587" y="7654"/>
                      <a:pt x="128137" y="4878"/>
                    </a:cubicBezTo>
                    <a:cubicBezTo>
                      <a:pt x="130984" y="1778"/>
                      <a:pt x="133705" y="215"/>
                      <a:pt x="136458" y="95"/>
                    </a:cubicBezTo>
                    <a:cubicBezTo>
                      <a:pt x="136573" y="90"/>
                      <a:pt x="136688" y="88"/>
                      <a:pt x="136803" y="88"/>
                    </a:cubicBezTo>
                    <a:cubicBezTo>
                      <a:pt x="138008" y="88"/>
                      <a:pt x="139235" y="362"/>
                      <a:pt x="140492" y="902"/>
                    </a:cubicBezTo>
                    <a:lnTo>
                      <a:pt x="140492" y="805"/>
                    </a:lnTo>
                    <a:cubicBezTo>
                      <a:pt x="139236" y="269"/>
                      <a:pt x="138007" y="0"/>
                      <a:pt x="13679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7"/>
              <p:cNvSpPr/>
              <p:nvPr/>
            </p:nvSpPr>
            <p:spPr>
              <a:xfrm>
                <a:off x="4634513" y="4292200"/>
                <a:ext cx="2496375" cy="684475"/>
              </a:xfrm>
              <a:custGeom>
                <a:avLst/>
                <a:gdLst/>
                <a:ahLst/>
                <a:cxnLst/>
                <a:rect l="l" t="t" r="r" b="b"/>
                <a:pathLst>
                  <a:path w="99855" h="27379" extrusionOk="0">
                    <a:moveTo>
                      <a:pt x="68168" y="1"/>
                    </a:moveTo>
                    <a:cubicBezTo>
                      <a:pt x="63608" y="1"/>
                      <a:pt x="60360" y="4437"/>
                      <a:pt x="56602" y="9569"/>
                    </a:cubicBezTo>
                    <a:cubicBezTo>
                      <a:pt x="53482" y="13830"/>
                      <a:pt x="49945" y="18659"/>
                      <a:pt x="45053" y="21577"/>
                    </a:cubicBezTo>
                    <a:cubicBezTo>
                      <a:pt x="41978" y="23411"/>
                      <a:pt x="38633" y="24327"/>
                      <a:pt x="34960" y="24327"/>
                    </a:cubicBezTo>
                    <a:cubicBezTo>
                      <a:pt x="31920" y="24327"/>
                      <a:pt x="28656" y="23700"/>
                      <a:pt x="25131" y="22448"/>
                    </a:cubicBezTo>
                    <a:cubicBezTo>
                      <a:pt x="21233" y="21063"/>
                      <a:pt x="17654" y="20371"/>
                      <a:pt x="14409" y="20371"/>
                    </a:cubicBezTo>
                    <a:cubicBezTo>
                      <a:pt x="10137" y="20371"/>
                      <a:pt x="6445" y="21570"/>
                      <a:pt x="3369" y="23965"/>
                    </a:cubicBezTo>
                    <a:cubicBezTo>
                      <a:pt x="2151" y="24913"/>
                      <a:pt x="1027" y="26055"/>
                      <a:pt x="0" y="27378"/>
                    </a:cubicBezTo>
                    <a:lnTo>
                      <a:pt x="112" y="27378"/>
                    </a:lnTo>
                    <a:cubicBezTo>
                      <a:pt x="1122" y="26084"/>
                      <a:pt x="2227" y="24965"/>
                      <a:pt x="3422" y="24035"/>
                    </a:cubicBezTo>
                    <a:cubicBezTo>
                      <a:pt x="6483" y="21653"/>
                      <a:pt x="10158" y="20460"/>
                      <a:pt x="14411" y="20460"/>
                    </a:cubicBezTo>
                    <a:cubicBezTo>
                      <a:pt x="17645" y="20460"/>
                      <a:pt x="21213" y="21150"/>
                      <a:pt x="25099" y="22531"/>
                    </a:cubicBezTo>
                    <a:cubicBezTo>
                      <a:pt x="28636" y="23786"/>
                      <a:pt x="31912" y="24415"/>
                      <a:pt x="34962" y="24415"/>
                    </a:cubicBezTo>
                    <a:cubicBezTo>
                      <a:pt x="38651" y="24415"/>
                      <a:pt x="42009" y="23496"/>
                      <a:pt x="45098" y="21654"/>
                    </a:cubicBezTo>
                    <a:cubicBezTo>
                      <a:pt x="50004" y="18727"/>
                      <a:pt x="53548" y="13889"/>
                      <a:pt x="56674" y="9622"/>
                    </a:cubicBezTo>
                    <a:cubicBezTo>
                      <a:pt x="60418" y="4506"/>
                      <a:pt x="63653" y="89"/>
                      <a:pt x="68168" y="89"/>
                    </a:cubicBezTo>
                    <a:lnTo>
                      <a:pt x="68195" y="89"/>
                    </a:lnTo>
                    <a:cubicBezTo>
                      <a:pt x="72844" y="106"/>
                      <a:pt x="78460" y="4907"/>
                      <a:pt x="85866" y="15195"/>
                    </a:cubicBezTo>
                    <a:cubicBezTo>
                      <a:pt x="90816" y="22071"/>
                      <a:pt x="95318" y="26091"/>
                      <a:pt x="99529" y="27378"/>
                    </a:cubicBezTo>
                    <a:lnTo>
                      <a:pt x="99854" y="27378"/>
                    </a:lnTo>
                    <a:cubicBezTo>
                      <a:pt x="95578" y="26203"/>
                      <a:pt x="90997" y="22169"/>
                      <a:pt x="85940" y="15145"/>
                    </a:cubicBezTo>
                    <a:cubicBezTo>
                      <a:pt x="78517" y="4832"/>
                      <a:pt x="72878" y="21"/>
                      <a:pt x="6819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7"/>
              <p:cNvSpPr/>
              <p:nvPr/>
            </p:nvSpPr>
            <p:spPr>
              <a:xfrm>
                <a:off x="7259938" y="4204100"/>
                <a:ext cx="862900" cy="772600"/>
              </a:xfrm>
              <a:custGeom>
                <a:avLst/>
                <a:gdLst/>
                <a:ahLst/>
                <a:cxnLst/>
                <a:rect l="l" t="t" r="r" b="b"/>
                <a:pathLst>
                  <a:path w="34516" h="30904" extrusionOk="0">
                    <a:moveTo>
                      <a:pt x="31168" y="1"/>
                    </a:moveTo>
                    <a:cubicBezTo>
                      <a:pt x="31062" y="1"/>
                      <a:pt x="30956" y="2"/>
                      <a:pt x="30849" y="7"/>
                    </a:cubicBezTo>
                    <a:cubicBezTo>
                      <a:pt x="28044" y="116"/>
                      <a:pt x="25264" y="1715"/>
                      <a:pt x="22347" y="4898"/>
                    </a:cubicBezTo>
                    <a:cubicBezTo>
                      <a:pt x="19748" y="7735"/>
                      <a:pt x="17261" y="11565"/>
                      <a:pt x="14859" y="15267"/>
                    </a:cubicBezTo>
                    <a:cubicBezTo>
                      <a:pt x="10389" y="22153"/>
                      <a:pt x="5785" y="29242"/>
                      <a:pt x="1" y="30904"/>
                    </a:cubicBezTo>
                    <a:lnTo>
                      <a:pt x="313" y="30904"/>
                    </a:lnTo>
                    <a:cubicBezTo>
                      <a:pt x="5993" y="29086"/>
                      <a:pt x="10530" y="22101"/>
                      <a:pt x="14934" y="15315"/>
                    </a:cubicBezTo>
                    <a:cubicBezTo>
                      <a:pt x="17336" y="11615"/>
                      <a:pt x="19820" y="7789"/>
                      <a:pt x="22413" y="4957"/>
                    </a:cubicBezTo>
                    <a:cubicBezTo>
                      <a:pt x="25312" y="1794"/>
                      <a:pt x="28073" y="204"/>
                      <a:pt x="30853" y="94"/>
                    </a:cubicBezTo>
                    <a:cubicBezTo>
                      <a:pt x="30957" y="90"/>
                      <a:pt x="31062" y="89"/>
                      <a:pt x="31168" y="89"/>
                    </a:cubicBezTo>
                    <a:cubicBezTo>
                      <a:pt x="32264" y="89"/>
                      <a:pt x="33379" y="323"/>
                      <a:pt x="34515" y="776"/>
                    </a:cubicBezTo>
                    <a:lnTo>
                      <a:pt x="34515" y="680"/>
                    </a:lnTo>
                    <a:cubicBezTo>
                      <a:pt x="33381" y="231"/>
                      <a:pt x="32266" y="1"/>
                      <a:pt x="3116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7"/>
              <p:cNvSpPr/>
              <p:nvPr/>
            </p:nvSpPr>
            <p:spPr>
              <a:xfrm>
                <a:off x="7339813" y="4230075"/>
                <a:ext cx="783000" cy="746625"/>
              </a:xfrm>
              <a:custGeom>
                <a:avLst/>
                <a:gdLst/>
                <a:ahLst/>
                <a:cxnLst/>
                <a:rect l="l" t="t" r="r" b="b"/>
                <a:pathLst>
                  <a:path w="31320" h="29865" extrusionOk="0">
                    <a:moveTo>
                      <a:pt x="28306" y="0"/>
                    </a:moveTo>
                    <a:cubicBezTo>
                      <a:pt x="28214" y="0"/>
                      <a:pt x="28120" y="2"/>
                      <a:pt x="28027" y="6"/>
                    </a:cubicBezTo>
                    <a:cubicBezTo>
                      <a:pt x="25197" y="105"/>
                      <a:pt x="22375" y="1731"/>
                      <a:pt x="19408" y="4977"/>
                    </a:cubicBezTo>
                    <a:cubicBezTo>
                      <a:pt x="16759" y="7872"/>
                      <a:pt x="14223" y="11779"/>
                      <a:pt x="11768" y="15559"/>
                    </a:cubicBezTo>
                    <a:cubicBezTo>
                      <a:pt x="8106" y="21200"/>
                      <a:pt x="4353" y="26975"/>
                      <a:pt x="1" y="29865"/>
                    </a:cubicBezTo>
                    <a:lnTo>
                      <a:pt x="159" y="29865"/>
                    </a:lnTo>
                    <a:cubicBezTo>
                      <a:pt x="4480" y="26940"/>
                      <a:pt x="8205" y="21207"/>
                      <a:pt x="11844" y="15606"/>
                    </a:cubicBezTo>
                    <a:cubicBezTo>
                      <a:pt x="14296" y="11831"/>
                      <a:pt x="16831" y="7926"/>
                      <a:pt x="19473" y="5037"/>
                    </a:cubicBezTo>
                    <a:cubicBezTo>
                      <a:pt x="22424" y="1810"/>
                      <a:pt x="25223" y="193"/>
                      <a:pt x="28028" y="94"/>
                    </a:cubicBezTo>
                    <a:cubicBezTo>
                      <a:pt x="28120" y="91"/>
                      <a:pt x="28214" y="90"/>
                      <a:pt x="28306" y="90"/>
                    </a:cubicBezTo>
                    <a:cubicBezTo>
                      <a:pt x="29298" y="90"/>
                      <a:pt x="30301" y="274"/>
                      <a:pt x="31319" y="648"/>
                    </a:cubicBezTo>
                    <a:lnTo>
                      <a:pt x="31319" y="553"/>
                    </a:lnTo>
                    <a:cubicBezTo>
                      <a:pt x="30301" y="184"/>
                      <a:pt x="29298" y="0"/>
                      <a:pt x="283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7"/>
              <p:cNvSpPr/>
              <p:nvPr/>
            </p:nvSpPr>
            <p:spPr>
              <a:xfrm>
                <a:off x="4658888" y="4322675"/>
                <a:ext cx="2389300" cy="654075"/>
              </a:xfrm>
              <a:custGeom>
                <a:avLst/>
                <a:gdLst/>
                <a:ahLst/>
                <a:cxnLst/>
                <a:rect l="l" t="t" r="r" b="b"/>
                <a:pathLst>
                  <a:path w="95572" h="26163" extrusionOk="0">
                    <a:moveTo>
                      <a:pt x="67790" y="0"/>
                    </a:moveTo>
                    <a:cubicBezTo>
                      <a:pt x="63352" y="0"/>
                      <a:pt x="60110" y="4315"/>
                      <a:pt x="56365" y="9305"/>
                    </a:cubicBezTo>
                    <a:cubicBezTo>
                      <a:pt x="53213" y="13500"/>
                      <a:pt x="49643" y="18258"/>
                      <a:pt x="44730" y="21106"/>
                    </a:cubicBezTo>
                    <a:cubicBezTo>
                      <a:pt x="41709" y="22857"/>
                      <a:pt x="38441" y="23732"/>
                      <a:pt x="34868" y="23732"/>
                    </a:cubicBezTo>
                    <a:cubicBezTo>
                      <a:pt x="31766" y="23732"/>
                      <a:pt x="28433" y="23072"/>
                      <a:pt x="24835" y="21754"/>
                    </a:cubicBezTo>
                    <a:cubicBezTo>
                      <a:pt x="20890" y="20308"/>
                      <a:pt x="17267" y="19585"/>
                      <a:pt x="13983" y="19585"/>
                    </a:cubicBezTo>
                    <a:cubicBezTo>
                      <a:pt x="9825" y="19585"/>
                      <a:pt x="6212" y="20744"/>
                      <a:pt x="3176" y="23058"/>
                    </a:cubicBezTo>
                    <a:cubicBezTo>
                      <a:pt x="2037" y="23927"/>
                      <a:pt x="978" y="24964"/>
                      <a:pt x="0" y="26161"/>
                    </a:cubicBezTo>
                    <a:lnTo>
                      <a:pt x="117" y="26161"/>
                    </a:lnTo>
                    <a:cubicBezTo>
                      <a:pt x="1076" y="24993"/>
                      <a:pt x="2115" y="23980"/>
                      <a:pt x="3231" y="23129"/>
                    </a:cubicBezTo>
                    <a:cubicBezTo>
                      <a:pt x="6249" y="20826"/>
                      <a:pt x="9846" y="19674"/>
                      <a:pt x="13986" y="19674"/>
                    </a:cubicBezTo>
                    <a:cubicBezTo>
                      <a:pt x="17259" y="19674"/>
                      <a:pt x="20871" y="20394"/>
                      <a:pt x="24805" y="21836"/>
                    </a:cubicBezTo>
                    <a:cubicBezTo>
                      <a:pt x="28414" y="23159"/>
                      <a:pt x="31757" y="23821"/>
                      <a:pt x="34870" y="23821"/>
                    </a:cubicBezTo>
                    <a:cubicBezTo>
                      <a:pt x="38458" y="23821"/>
                      <a:pt x="41741" y="22942"/>
                      <a:pt x="44776" y="21184"/>
                    </a:cubicBezTo>
                    <a:cubicBezTo>
                      <a:pt x="49704" y="18327"/>
                      <a:pt x="53280" y="13562"/>
                      <a:pt x="56437" y="9358"/>
                    </a:cubicBezTo>
                    <a:cubicBezTo>
                      <a:pt x="60169" y="4388"/>
                      <a:pt x="63397" y="91"/>
                      <a:pt x="67791" y="91"/>
                    </a:cubicBezTo>
                    <a:cubicBezTo>
                      <a:pt x="67830" y="91"/>
                      <a:pt x="67872" y="91"/>
                      <a:pt x="67913" y="92"/>
                    </a:cubicBezTo>
                    <a:cubicBezTo>
                      <a:pt x="72510" y="176"/>
                      <a:pt x="78016" y="5046"/>
                      <a:pt x="85237" y="15419"/>
                    </a:cubicBezTo>
                    <a:cubicBezTo>
                      <a:pt x="88833" y="20584"/>
                      <a:pt x="92198" y="24147"/>
                      <a:pt x="95401" y="26162"/>
                    </a:cubicBezTo>
                    <a:lnTo>
                      <a:pt x="95571" y="26162"/>
                    </a:lnTo>
                    <a:cubicBezTo>
                      <a:pt x="92344" y="24169"/>
                      <a:pt x="88946" y="20589"/>
                      <a:pt x="85310" y="15367"/>
                    </a:cubicBezTo>
                    <a:cubicBezTo>
                      <a:pt x="78069" y="4968"/>
                      <a:pt x="72543" y="85"/>
                      <a:pt x="67913" y="2"/>
                    </a:cubicBezTo>
                    <a:cubicBezTo>
                      <a:pt x="67872" y="2"/>
                      <a:pt x="67830" y="0"/>
                      <a:pt x="67790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7"/>
              <p:cNvSpPr/>
              <p:nvPr/>
            </p:nvSpPr>
            <p:spPr>
              <a:xfrm>
                <a:off x="7388113" y="4256075"/>
                <a:ext cx="734650" cy="72062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8825" extrusionOk="0">
                    <a:moveTo>
                      <a:pt x="26706" y="0"/>
                    </a:moveTo>
                    <a:cubicBezTo>
                      <a:pt x="26627" y="0"/>
                      <a:pt x="26546" y="2"/>
                      <a:pt x="26466" y="3"/>
                    </a:cubicBezTo>
                    <a:cubicBezTo>
                      <a:pt x="23611" y="89"/>
                      <a:pt x="20753" y="1742"/>
                      <a:pt x="17729" y="5055"/>
                    </a:cubicBezTo>
                    <a:cubicBezTo>
                      <a:pt x="15034" y="8006"/>
                      <a:pt x="12445" y="11992"/>
                      <a:pt x="9941" y="15849"/>
                    </a:cubicBezTo>
                    <a:cubicBezTo>
                      <a:pt x="6786" y="20701"/>
                      <a:pt x="3570" y="25652"/>
                      <a:pt x="0" y="28825"/>
                    </a:cubicBezTo>
                    <a:lnTo>
                      <a:pt x="134" y="28825"/>
                    </a:lnTo>
                    <a:cubicBezTo>
                      <a:pt x="3684" y="25640"/>
                      <a:pt x="6880" y="20721"/>
                      <a:pt x="10014" y="15897"/>
                    </a:cubicBezTo>
                    <a:cubicBezTo>
                      <a:pt x="12517" y="12045"/>
                      <a:pt x="15104" y="8061"/>
                      <a:pt x="17794" y="5115"/>
                    </a:cubicBezTo>
                    <a:cubicBezTo>
                      <a:pt x="20800" y="1821"/>
                      <a:pt x="23637" y="180"/>
                      <a:pt x="26466" y="94"/>
                    </a:cubicBezTo>
                    <a:cubicBezTo>
                      <a:pt x="26546" y="92"/>
                      <a:pt x="26625" y="89"/>
                      <a:pt x="26706" y="89"/>
                    </a:cubicBezTo>
                    <a:cubicBezTo>
                      <a:pt x="27591" y="89"/>
                      <a:pt x="28484" y="246"/>
                      <a:pt x="29386" y="544"/>
                    </a:cubicBezTo>
                    <a:lnTo>
                      <a:pt x="29386" y="450"/>
                    </a:lnTo>
                    <a:cubicBezTo>
                      <a:pt x="28484" y="154"/>
                      <a:pt x="27591" y="0"/>
                      <a:pt x="2670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7"/>
              <p:cNvSpPr/>
              <p:nvPr/>
            </p:nvSpPr>
            <p:spPr>
              <a:xfrm>
                <a:off x="4683888" y="4353125"/>
                <a:ext cx="2315575" cy="623625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24945" extrusionOk="0">
                    <a:moveTo>
                      <a:pt x="67389" y="0"/>
                    </a:moveTo>
                    <a:cubicBezTo>
                      <a:pt x="63067" y="0"/>
                      <a:pt x="59837" y="4196"/>
                      <a:pt x="56104" y="9043"/>
                    </a:cubicBezTo>
                    <a:cubicBezTo>
                      <a:pt x="52922" y="13174"/>
                      <a:pt x="49315" y="17859"/>
                      <a:pt x="44383" y="20636"/>
                    </a:cubicBezTo>
                    <a:cubicBezTo>
                      <a:pt x="41418" y="22306"/>
                      <a:pt x="38226" y="23141"/>
                      <a:pt x="34754" y="23141"/>
                    </a:cubicBezTo>
                    <a:cubicBezTo>
                      <a:pt x="31587" y="23141"/>
                      <a:pt x="28188" y="22446"/>
                      <a:pt x="24515" y="21059"/>
                    </a:cubicBezTo>
                    <a:cubicBezTo>
                      <a:pt x="20525" y="19551"/>
                      <a:pt x="16860" y="18798"/>
                      <a:pt x="13540" y="18798"/>
                    </a:cubicBezTo>
                    <a:cubicBezTo>
                      <a:pt x="9492" y="18798"/>
                      <a:pt x="5955" y="19917"/>
                      <a:pt x="2964" y="22154"/>
                    </a:cubicBezTo>
                    <a:cubicBezTo>
                      <a:pt x="1909" y="22943"/>
                      <a:pt x="921" y="23875"/>
                      <a:pt x="0" y="24944"/>
                    </a:cubicBezTo>
                    <a:lnTo>
                      <a:pt x="117" y="24944"/>
                    </a:lnTo>
                    <a:cubicBezTo>
                      <a:pt x="1020" y="23906"/>
                      <a:pt x="1986" y="22995"/>
                      <a:pt x="3019" y="22226"/>
                    </a:cubicBezTo>
                    <a:cubicBezTo>
                      <a:pt x="5994" y="20001"/>
                      <a:pt x="9513" y="18888"/>
                      <a:pt x="13541" y="18888"/>
                    </a:cubicBezTo>
                    <a:cubicBezTo>
                      <a:pt x="16851" y="18888"/>
                      <a:pt x="20504" y="19639"/>
                      <a:pt x="24484" y="21143"/>
                    </a:cubicBezTo>
                    <a:cubicBezTo>
                      <a:pt x="28166" y="22534"/>
                      <a:pt x="31577" y="23230"/>
                      <a:pt x="34754" y="23230"/>
                    </a:cubicBezTo>
                    <a:cubicBezTo>
                      <a:pt x="38241" y="23230"/>
                      <a:pt x="41448" y="22392"/>
                      <a:pt x="44428" y="20714"/>
                    </a:cubicBezTo>
                    <a:cubicBezTo>
                      <a:pt x="49377" y="17926"/>
                      <a:pt x="52989" y="13236"/>
                      <a:pt x="56176" y="9096"/>
                    </a:cubicBezTo>
                    <a:cubicBezTo>
                      <a:pt x="59894" y="4269"/>
                      <a:pt x="63115" y="90"/>
                      <a:pt x="67391" y="90"/>
                    </a:cubicBezTo>
                    <a:cubicBezTo>
                      <a:pt x="67461" y="90"/>
                      <a:pt x="67532" y="91"/>
                      <a:pt x="67604" y="92"/>
                    </a:cubicBezTo>
                    <a:cubicBezTo>
                      <a:pt x="72149" y="239"/>
                      <a:pt x="77543" y="5180"/>
                      <a:pt x="84582" y="15641"/>
                    </a:cubicBezTo>
                    <a:cubicBezTo>
                      <a:pt x="87332" y="19732"/>
                      <a:pt x="89955" y="22823"/>
                      <a:pt x="92481" y="24944"/>
                    </a:cubicBezTo>
                    <a:lnTo>
                      <a:pt x="92622" y="24944"/>
                    </a:lnTo>
                    <a:cubicBezTo>
                      <a:pt x="90076" y="22827"/>
                      <a:pt x="87433" y="19720"/>
                      <a:pt x="84655" y="15592"/>
                    </a:cubicBezTo>
                    <a:cubicBezTo>
                      <a:pt x="77600" y="5102"/>
                      <a:pt x="72182" y="149"/>
                      <a:pt x="67605" y="3"/>
                    </a:cubicBezTo>
                    <a:cubicBezTo>
                      <a:pt x="67533" y="2"/>
                      <a:pt x="67461" y="0"/>
                      <a:pt x="6738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7"/>
              <p:cNvSpPr/>
              <p:nvPr/>
            </p:nvSpPr>
            <p:spPr>
              <a:xfrm>
                <a:off x="4709163" y="4383400"/>
                <a:ext cx="2253675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90147" h="23734" extrusionOk="0">
                    <a:moveTo>
                      <a:pt x="66981" y="0"/>
                    </a:moveTo>
                    <a:cubicBezTo>
                      <a:pt x="62772" y="0"/>
                      <a:pt x="59549" y="4080"/>
                      <a:pt x="55831" y="8787"/>
                    </a:cubicBezTo>
                    <a:cubicBezTo>
                      <a:pt x="52618" y="12853"/>
                      <a:pt x="48974" y="17463"/>
                      <a:pt x="44024" y="20172"/>
                    </a:cubicBezTo>
                    <a:cubicBezTo>
                      <a:pt x="41113" y="21762"/>
                      <a:pt x="37996" y="22557"/>
                      <a:pt x="34622" y="22557"/>
                    </a:cubicBezTo>
                    <a:cubicBezTo>
                      <a:pt x="31392" y="22557"/>
                      <a:pt x="27927" y="21829"/>
                      <a:pt x="24183" y="20372"/>
                    </a:cubicBezTo>
                    <a:cubicBezTo>
                      <a:pt x="20148" y="18800"/>
                      <a:pt x="16442" y="18015"/>
                      <a:pt x="13085" y="18015"/>
                    </a:cubicBezTo>
                    <a:cubicBezTo>
                      <a:pt x="9146" y="18015"/>
                      <a:pt x="5686" y="19096"/>
                      <a:pt x="2739" y="21256"/>
                    </a:cubicBezTo>
                    <a:cubicBezTo>
                      <a:pt x="1772" y="21964"/>
                      <a:pt x="859" y="22791"/>
                      <a:pt x="0" y="23733"/>
                    </a:cubicBezTo>
                    <a:lnTo>
                      <a:pt x="122" y="23733"/>
                    </a:lnTo>
                    <a:cubicBezTo>
                      <a:pt x="961" y="22821"/>
                      <a:pt x="1851" y="22016"/>
                      <a:pt x="2793" y="21328"/>
                    </a:cubicBezTo>
                    <a:cubicBezTo>
                      <a:pt x="5725" y="19180"/>
                      <a:pt x="9168" y="18105"/>
                      <a:pt x="13089" y="18105"/>
                    </a:cubicBezTo>
                    <a:cubicBezTo>
                      <a:pt x="16435" y="18105"/>
                      <a:pt x="20130" y="18888"/>
                      <a:pt x="24153" y="20454"/>
                    </a:cubicBezTo>
                    <a:cubicBezTo>
                      <a:pt x="28091" y="21987"/>
                      <a:pt x="31547" y="22641"/>
                      <a:pt x="34617" y="22641"/>
                    </a:cubicBezTo>
                    <a:cubicBezTo>
                      <a:pt x="44997" y="22640"/>
                      <a:pt x="50920" y="15148"/>
                      <a:pt x="55900" y="8845"/>
                    </a:cubicBezTo>
                    <a:cubicBezTo>
                      <a:pt x="59604" y="4156"/>
                      <a:pt x="62816" y="93"/>
                      <a:pt x="66982" y="93"/>
                    </a:cubicBezTo>
                    <a:cubicBezTo>
                      <a:pt x="67082" y="93"/>
                      <a:pt x="67182" y="94"/>
                      <a:pt x="67282" y="100"/>
                    </a:cubicBezTo>
                    <a:cubicBezTo>
                      <a:pt x="71774" y="308"/>
                      <a:pt x="77059" y="5319"/>
                      <a:pt x="83913" y="15871"/>
                    </a:cubicBezTo>
                    <a:cubicBezTo>
                      <a:pt x="86017" y="19109"/>
                      <a:pt x="88048" y="21725"/>
                      <a:pt x="90023" y="23733"/>
                    </a:cubicBezTo>
                    <a:lnTo>
                      <a:pt x="90147" y="23733"/>
                    </a:lnTo>
                    <a:cubicBezTo>
                      <a:pt x="88159" y="21721"/>
                      <a:pt x="86111" y="19089"/>
                      <a:pt x="83988" y="15822"/>
                    </a:cubicBezTo>
                    <a:cubicBezTo>
                      <a:pt x="77118" y="5243"/>
                      <a:pt x="71811" y="218"/>
                      <a:pt x="67284" y="8"/>
                    </a:cubicBezTo>
                    <a:cubicBezTo>
                      <a:pt x="67182" y="2"/>
                      <a:pt x="67082" y="0"/>
                      <a:pt x="6698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7"/>
              <p:cNvSpPr/>
              <p:nvPr/>
            </p:nvSpPr>
            <p:spPr>
              <a:xfrm>
                <a:off x="7426438" y="4282100"/>
                <a:ext cx="696325" cy="694650"/>
              </a:xfrm>
              <a:custGeom>
                <a:avLst/>
                <a:gdLst/>
                <a:ahLst/>
                <a:cxnLst/>
                <a:rect l="l" t="t" r="r" b="b"/>
                <a:pathLst>
                  <a:path w="27853" h="27786" extrusionOk="0">
                    <a:moveTo>
                      <a:pt x="25412" y="0"/>
                    </a:moveTo>
                    <a:cubicBezTo>
                      <a:pt x="25375" y="0"/>
                      <a:pt x="25338" y="1"/>
                      <a:pt x="25301" y="2"/>
                    </a:cubicBezTo>
                    <a:cubicBezTo>
                      <a:pt x="22423" y="77"/>
                      <a:pt x="19527" y="1755"/>
                      <a:pt x="16449" y="5133"/>
                    </a:cubicBezTo>
                    <a:cubicBezTo>
                      <a:pt x="13708" y="8143"/>
                      <a:pt x="11064" y="12209"/>
                      <a:pt x="8510" y="16142"/>
                    </a:cubicBezTo>
                    <a:cubicBezTo>
                      <a:pt x="5775" y="20349"/>
                      <a:pt x="2994" y="24626"/>
                      <a:pt x="1" y="27785"/>
                    </a:cubicBezTo>
                    <a:lnTo>
                      <a:pt x="123" y="27785"/>
                    </a:lnTo>
                    <a:cubicBezTo>
                      <a:pt x="3100" y="24626"/>
                      <a:pt x="5868" y="20373"/>
                      <a:pt x="8583" y="16192"/>
                    </a:cubicBezTo>
                    <a:cubicBezTo>
                      <a:pt x="11136" y="12262"/>
                      <a:pt x="13778" y="8199"/>
                      <a:pt x="16514" y="5194"/>
                    </a:cubicBezTo>
                    <a:cubicBezTo>
                      <a:pt x="19575" y="1836"/>
                      <a:pt x="22447" y="167"/>
                      <a:pt x="25301" y="93"/>
                    </a:cubicBezTo>
                    <a:cubicBezTo>
                      <a:pt x="25369" y="91"/>
                      <a:pt x="25436" y="91"/>
                      <a:pt x="25504" y="91"/>
                    </a:cubicBezTo>
                    <a:cubicBezTo>
                      <a:pt x="26281" y="91"/>
                      <a:pt x="27063" y="212"/>
                      <a:pt x="27853" y="445"/>
                    </a:cubicBezTo>
                    <a:lnTo>
                      <a:pt x="27853" y="352"/>
                    </a:lnTo>
                    <a:cubicBezTo>
                      <a:pt x="27064" y="121"/>
                      <a:pt x="26282" y="4"/>
                      <a:pt x="25504" y="4"/>
                    </a:cubicBezTo>
                    <a:cubicBezTo>
                      <a:pt x="25474" y="1"/>
                      <a:pt x="25443" y="0"/>
                      <a:pt x="25412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7"/>
              <p:cNvSpPr/>
              <p:nvPr/>
            </p:nvSpPr>
            <p:spPr>
              <a:xfrm>
                <a:off x="7459588" y="4308025"/>
                <a:ext cx="663225" cy="668675"/>
              </a:xfrm>
              <a:custGeom>
                <a:avLst/>
                <a:gdLst/>
                <a:ahLst/>
                <a:cxnLst/>
                <a:rect l="l" t="t" r="r" b="b"/>
                <a:pathLst>
                  <a:path w="26529" h="26747" extrusionOk="0">
                    <a:moveTo>
                      <a:pt x="24510" y="1"/>
                    </a:moveTo>
                    <a:cubicBezTo>
                      <a:pt x="24455" y="1"/>
                      <a:pt x="24399" y="1"/>
                      <a:pt x="24342" y="2"/>
                    </a:cubicBezTo>
                    <a:cubicBezTo>
                      <a:pt x="21439" y="65"/>
                      <a:pt x="18508" y="1770"/>
                      <a:pt x="15377" y="5213"/>
                    </a:cubicBezTo>
                    <a:cubicBezTo>
                      <a:pt x="12589" y="8281"/>
                      <a:pt x="9892" y="12428"/>
                      <a:pt x="7284" y="16439"/>
                    </a:cubicBezTo>
                    <a:cubicBezTo>
                      <a:pt x="4923" y="20073"/>
                      <a:pt x="2525" y="23758"/>
                      <a:pt x="1" y="26747"/>
                    </a:cubicBezTo>
                    <a:lnTo>
                      <a:pt x="119" y="26747"/>
                    </a:lnTo>
                    <a:cubicBezTo>
                      <a:pt x="2629" y="23764"/>
                      <a:pt x="5012" y="20097"/>
                      <a:pt x="7361" y="16487"/>
                    </a:cubicBezTo>
                    <a:cubicBezTo>
                      <a:pt x="9966" y="12480"/>
                      <a:pt x="12660" y="8336"/>
                      <a:pt x="15444" y="5274"/>
                    </a:cubicBezTo>
                    <a:cubicBezTo>
                      <a:pt x="18558" y="1849"/>
                      <a:pt x="21468" y="153"/>
                      <a:pt x="24343" y="91"/>
                    </a:cubicBezTo>
                    <a:cubicBezTo>
                      <a:pt x="24399" y="90"/>
                      <a:pt x="24455" y="90"/>
                      <a:pt x="24510" y="90"/>
                    </a:cubicBezTo>
                    <a:cubicBezTo>
                      <a:pt x="25179" y="90"/>
                      <a:pt x="25852" y="183"/>
                      <a:pt x="26528" y="356"/>
                    </a:cubicBezTo>
                    <a:lnTo>
                      <a:pt x="26528" y="264"/>
                    </a:lnTo>
                    <a:cubicBezTo>
                      <a:pt x="25853" y="91"/>
                      <a:pt x="25182" y="1"/>
                      <a:pt x="2451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7"/>
              <p:cNvSpPr/>
              <p:nvPr/>
            </p:nvSpPr>
            <p:spPr>
              <a:xfrm>
                <a:off x="4735088" y="4413750"/>
                <a:ext cx="2198825" cy="563025"/>
              </a:xfrm>
              <a:custGeom>
                <a:avLst/>
                <a:gdLst/>
                <a:ahLst/>
                <a:cxnLst/>
                <a:rect l="l" t="t" r="r" b="b"/>
                <a:pathLst>
                  <a:path w="87953" h="22521" extrusionOk="0">
                    <a:moveTo>
                      <a:pt x="66547" y="0"/>
                    </a:moveTo>
                    <a:cubicBezTo>
                      <a:pt x="62445" y="0"/>
                      <a:pt x="59231" y="3964"/>
                      <a:pt x="55528" y="8533"/>
                    </a:cubicBezTo>
                    <a:cubicBezTo>
                      <a:pt x="50547" y="14675"/>
                      <a:pt x="44635" y="21968"/>
                      <a:pt x="34458" y="21968"/>
                    </a:cubicBezTo>
                    <a:cubicBezTo>
                      <a:pt x="31344" y="21968"/>
                      <a:pt x="27831" y="21285"/>
                      <a:pt x="23824" y="19678"/>
                    </a:cubicBezTo>
                    <a:cubicBezTo>
                      <a:pt x="19746" y="18044"/>
                      <a:pt x="16000" y="17227"/>
                      <a:pt x="12607" y="17227"/>
                    </a:cubicBezTo>
                    <a:cubicBezTo>
                      <a:pt x="8774" y="17227"/>
                      <a:pt x="5390" y="18269"/>
                      <a:pt x="2486" y="20354"/>
                    </a:cubicBezTo>
                    <a:cubicBezTo>
                      <a:pt x="1614" y="20980"/>
                      <a:pt x="787" y="21705"/>
                      <a:pt x="0" y="22519"/>
                    </a:cubicBezTo>
                    <a:lnTo>
                      <a:pt x="124" y="22519"/>
                    </a:lnTo>
                    <a:cubicBezTo>
                      <a:pt x="889" y="21734"/>
                      <a:pt x="1693" y="21033"/>
                      <a:pt x="2540" y="20428"/>
                    </a:cubicBezTo>
                    <a:cubicBezTo>
                      <a:pt x="5428" y="18356"/>
                      <a:pt x="8795" y="17319"/>
                      <a:pt x="12611" y="17319"/>
                    </a:cubicBezTo>
                    <a:cubicBezTo>
                      <a:pt x="15993" y="17319"/>
                      <a:pt x="19727" y="18134"/>
                      <a:pt x="23793" y="19763"/>
                    </a:cubicBezTo>
                    <a:cubicBezTo>
                      <a:pt x="27816" y="21376"/>
                      <a:pt x="31342" y="22061"/>
                      <a:pt x="34467" y="22061"/>
                    </a:cubicBezTo>
                    <a:cubicBezTo>
                      <a:pt x="44676" y="22061"/>
                      <a:pt x="50605" y="14749"/>
                      <a:pt x="55599" y="8590"/>
                    </a:cubicBezTo>
                    <a:cubicBezTo>
                      <a:pt x="59289" y="4041"/>
                      <a:pt x="62491" y="92"/>
                      <a:pt x="66550" y="92"/>
                    </a:cubicBezTo>
                    <a:cubicBezTo>
                      <a:pt x="66676" y="92"/>
                      <a:pt x="66806" y="95"/>
                      <a:pt x="66934" y="103"/>
                    </a:cubicBezTo>
                    <a:cubicBezTo>
                      <a:pt x="71375" y="373"/>
                      <a:pt x="76552" y="5455"/>
                      <a:pt x="83223" y="16098"/>
                    </a:cubicBezTo>
                    <a:cubicBezTo>
                      <a:pt x="84795" y="18608"/>
                      <a:pt x="86331" y="20747"/>
                      <a:pt x="87836" y="22521"/>
                    </a:cubicBezTo>
                    <a:lnTo>
                      <a:pt x="87952" y="22521"/>
                    </a:lnTo>
                    <a:cubicBezTo>
                      <a:pt x="86435" y="20740"/>
                      <a:pt x="84887" y="18587"/>
                      <a:pt x="83298" y="16052"/>
                    </a:cubicBezTo>
                    <a:cubicBezTo>
                      <a:pt x="76608" y="5380"/>
                      <a:pt x="71410" y="282"/>
                      <a:pt x="66936" y="10"/>
                    </a:cubicBezTo>
                    <a:cubicBezTo>
                      <a:pt x="66806" y="3"/>
                      <a:pt x="66676" y="0"/>
                      <a:pt x="6654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7"/>
              <p:cNvSpPr/>
              <p:nvPr/>
            </p:nvSpPr>
            <p:spPr>
              <a:xfrm>
                <a:off x="4761538" y="4855050"/>
                <a:ext cx="8100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32400" h="4866" extrusionOk="0">
                    <a:moveTo>
                      <a:pt x="12116" y="0"/>
                    </a:moveTo>
                    <a:cubicBezTo>
                      <a:pt x="8386" y="0"/>
                      <a:pt x="5076" y="1006"/>
                      <a:pt x="2216" y="3017"/>
                    </a:cubicBezTo>
                    <a:cubicBezTo>
                      <a:pt x="1445" y="3558"/>
                      <a:pt x="707" y="4177"/>
                      <a:pt x="1" y="4866"/>
                    </a:cubicBezTo>
                    <a:lnTo>
                      <a:pt x="130" y="4866"/>
                    </a:lnTo>
                    <a:cubicBezTo>
                      <a:pt x="814" y="4205"/>
                      <a:pt x="1526" y="3611"/>
                      <a:pt x="2268" y="3089"/>
                    </a:cubicBezTo>
                    <a:cubicBezTo>
                      <a:pt x="5112" y="1089"/>
                      <a:pt x="8405" y="89"/>
                      <a:pt x="12117" y="89"/>
                    </a:cubicBezTo>
                    <a:cubicBezTo>
                      <a:pt x="15534" y="89"/>
                      <a:pt x="19307" y="936"/>
                      <a:pt x="23413" y="2630"/>
                    </a:cubicBezTo>
                    <a:cubicBezTo>
                      <a:pt x="26366" y="3847"/>
                      <a:pt x="29051" y="4559"/>
                      <a:pt x="31509" y="4866"/>
                    </a:cubicBezTo>
                    <a:lnTo>
                      <a:pt x="32400" y="4866"/>
                    </a:lnTo>
                    <a:cubicBezTo>
                      <a:pt x="29711" y="4635"/>
                      <a:pt x="26747" y="3911"/>
                      <a:pt x="23447" y="2550"/>
                    </a:cubicBezTo>
                    <a:cubicBezTo>
                      <a:pt x="19329" y="850"/>
                      <a:pt x="15545" y="0"/>
                      <a:pt x="1211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7"/>
              <p:cNvSpPr/>
              <p:nvPr/>
            </p:nvSpPr>
            <p:spPr>
              <a:xfrm>
                <a:off x="5664638" y="4443950"/>
                <a:ext cx="1245500" cy="532725"/>
              </a:xfrm>
              <a:custGeom>
                <a:avLst/>
                <a:gdLst/>
                <a:ahLst/>
                <a:cxnLst/>
                <a:rect l="l" t="t" r="r" b="b"/>
                <a:pathLst>
                  <a:path w="49820" h="21309" extrusionOk="0">
                    <a:moveTo>
                      <a:pt x="29970" y="1"/>
                    </a:moveTo>
                    <a:cubicBezTo>
                      <a:pt x="25973" y="1"/>
                      <a:pt x="22768" y="3851"/>
                      <a:pt x="19080" y="8284"/>
                    </a:cubicBezTo>
                    <a:cubicBezTo>
                      <a:pt x="14404" y="13904"/>
                      <a:pt x="8911" y="20500"/>
                      <a:pt x="1" y="21308"/>
                    </a:cubicBezTo>
                    <a:lnTo>
                      <a:pt x="848" y="21308"/>
                    </a:lnTo>
                    <a:cubicBezTo>
                      <a:pt x="9298" y="20176"/>
                      <a:pt x="14606" y="13800"/>
                      <a:pt x="19148" y="8339"/>
                    </a:cubicBezTo>
                    <a:cubicBezTo>
                      <a:pt x="22823" y="3923"/>
                      <a:pt x="26015" y="87"/>
                      <a:pt x="29972" y="87"/>
                    </a:cubicBezTo>
                    <a:cubicBezTo>
                      <a:pt x="30126" y="87"/>
                      <a:pt x="30281" y="93"/>
                      <a:pt x="30436" y="104"/>
                    </a:cubicBezTo>
                    <a:cubicBezTo>
                      <a:pt x="34827" y="435"/>
                      <a:pt x="39895" y="5590"/>
                      <a:pt x="46382" y="16324"/>
                    </a:cubicBezTo>
                    <a:cubicBezTo>
                      <a:pt x="47508" y="18188"/>
                      <a:pt x="48617" y="19845"/>
                      <a:pt x="49710" y="21305"/>
                    </a:cubicBezTo>
                    <a:lnTo>
                      <a:pt x="49819" y="21305"/>
                    </a:lnTo>
                    <a:cubicBezTo>
                      <a:pt x="48716" y="19837"/>
                      <a:pt x="47597" y="18161"/>
                      <a:pt x="46459" y="16277"/>
                    </a:cubicBezTo>
                    <a:cubicBezTo>
                      <a:pt x="39954" y="5520"/>
                      <a:pt x="34866" y="353"/>
                      <a:pt x="30443" y="18"/>
                    </a:cubicBezTo>
                    <a:cubicBezTo>
                      <a:pt x="30285" y="5"/>
                      <a:pt x="30127" y="1"/>
                      <a:pt x="2997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7"/>
              <p:cNvSpPr/>
              <p:nvPr/>
            </p:nvSpPr>
            <p:spPr>
              <a:xfrm>
                <a:off x="7489588" y="4333950"/>
                <a:ext cx="633175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327" h="25710" extrusionOk="0">
                    <a:moveTo>
                      <a:pt x="23639" y="1"/>
                    </a:moveTo>
                    <a:cubicBezTo>
                      <a:pt x="23596" y="1"/>
                      <a:pt x="23553" y="1"/>
                      <a:pt x="23509" y="2"/>
                    </a:cubicBezTo>
                    <a:cubicBezTo>
                      <a:pt x="20584" y="53"/>
                      <a:pt x="17617" y="1784"/>
                      <a:pt x="14431" y="5294"/>
                    </a:cubicBezTo>
                    <a:cubicBezTo>
                      <a:pt x="11593" y="8421"/>
                      <a:pt x="8845" y="12649"/>
                      <a:pt x="6185" y="16737"/>
                    </a:cubicBezTo>
                    <a:cubicBezTo>
                      <a:pt x="4166" y="19843"/>
                      <a:pt x="2120" y="22985"/>
                      <a:pt x="0" y="25710"/>
                    </a:cubicBezTo>
                    <a:lnTo>
                      <a:pt x="112" y="25710"/>
                    </a:lnTo>
                    <a:cubicBezTo>
                      <a:pt x="2220" y="22994"/>
                      <a:pt x="4251" y="19871"/>
                      <a:pt x="6258" y="16785"/>
                    </a:cubicBezTo>
                    <a:cubicBezTo>
                      <a:pt x="8917" y="12700"/>
                      <a:pt x="11665" y="8474"/>
                      <a:pt x="14496" y="5353"/>
                    </a:cubicBezTo>
                    <a:cubicBezTo>
                      <a:pt x="17663" y="1862"/>
                      <a:pt x="20610" y="139"/>
                      <a:pt x="23509" y="90"/>
                    </a:cubicBezTo>
                    <a:cubicBezTo>
                      <a:pt x="23542" y="89"/>
                      <a:pt x="23576" y="89"/>
                      <a:pt x="23610" y="89"/>
                    </a:cubicBezTo>
                    <a:cubicBezTo>
                      <a:pt x="24180" y="89"/>
                      <a:pt x="24752" y="158"/>
                      <a:pt x="25327" y="283"/>
                    </a:cubicBezTo>
                    <a:lnTo>
                      <a:pt x="25327" y="189"/>
                    </a:lnTo>
                    <a:cubicBezTo>
                      <a:pt x="24763" y="67"/>
                      <a:pt x="24200" y="1"/>
                      <a:pt x="2363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7"/>
              <p:cNvSpPr/>
              <p:nvPr/>
            </p:nvSpPr>
            <p:spPr>
              <a:xfrm>
                <a:off x="5773313" y="4474150"/>
                <a:ext cx="1117300" cy="502600"/>
              </a:xfrm>
              <a:custGeom>
                <a:avLst/>
                <a:gdLst/>
                <a:ahLst/>
                <a:cxnLst/>
                <a:rect l="l" t="t" r="r" b="b"/>
                <a:pathLst>
                  <a:path w="44692" h="20104" extrusionOk="0">
                    <a:moveTo>
                      <a:pt x="26229" y="0"/>
                    </a:moveTo>
                    <a:cubicBezTo>
                      <a:pt x="22338" y="0"/>
                      <a:pt x="19138" y="3741"/>
                      <a:pt x="15466" y="8038"/>
                    </a:cubicBezTo>
                    <a:cubicBezTo>
                      <a:pt x="11434" y="12759"/>
                      <a:pt x="6802" y="18177"/>
                      <a:pt x="1" y="20102"/>
                    </a:cubicBezTo>
                    <a:lnTo>
                      <a:pt x="333" y="20102"/>
                    </a:lnTo>
                    <a:cubicBezTo>
                      <a:pt x="6988" y="18098"/>
                      <a:pt x="11550" y="12759"/>
                      <a:pt x="15533" y="8099"/>
                    </a:cubicBezTo>
                    <a:cubicBezTo>
                      <a:pt x="19193" y="3815"/>
                      <a:pt x="22377" y="91"/>
                      <a:pt x="26231" y="91"/>
                    </a:cubicBezTo>
                    <a:cubicBezTo>
                      <a:pt x="26411" y="91"/>
                      <a:pt x="26592" y="99"/>
                      <a:pt x="26774" y="116"/>
                    </a:cubicBezTo>
                    <a:cubicBezTo>
                      <a:pt x="31116" y="507"/>
                      <a:pt x="36074" y="5733"/>
                      <a:pt x="42378" y="16560"/>
                    </a:cubicBezTo>
                    <a:cubicBezTo>
                      <a:pt x="43121" y="17838"/>
                      <a:pt x="43856" y="19016"/>
                      <a:pt x="44586" y="20103"/>
                    </a:cubicBezTo>
                    <a:lnTo>
                      <a:pt x="44691" y="20103"/>
                    </a:lnTo>
                    <a:cubicBezTo>
                      <a:pt x="43953" y="19004"/>
                      <a:pt x="43207" y="17810"/>
                      <a:pt x="42455" y="16516"/>
                    </a:cubicBezTo>
                    <a:cubicBezTo>
                      <a:pt x="39134" y="10806"/>
                      <a:pt x="36228" y="6716"/>
                      <a:pt x="33577" y="4011"/>
                    </a:cubicBezTo>
                    <a:cubicBezTo>
                      <a:pt x="31138" y="1521"/>
                      <a:pt x="28916" y="218"/>
                      <a:pt x="26783" y="25"/>
                    </a:cubicBezTo>
                    <a:cubicBezTo>
                      <a:pt x="26596" y="8"/>
                      <a:pt x="26412" y="0"/>
                      <a:pt x="2622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7"/>
              <p:cNvSpPr/>
              <p:nvPr/>
            </p:nvSpPr>
            <p:spPr>
              <a:xfrm>
                <a:off x="4788663" y="4865650"/>
                <a:ext cx="70920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28368" h="4442" extrusionOk="0">
                    <a:moveTo>
                      <a:pt x="11600" y="1"/>
                    </a:moveTo>
                    <a:cubicBezTo>
                      <a:pt x="7969" y="1"/>
                      <a:pt x="4732" y="971"/>
                      <a:pt x="1916" y="2910"/>
                    </a:cubicBezTo>
                    <a:cubicBezTo>
                      <a:pt x="1255" y="3364"/>
                      <a:pt x="616" y="3879"/>
                      <a:pt x="0" y="4442"/>
                    </a:cubicBezTo>
                    <a:lnTo>
                      <a:pt x="131" y="4442"/>
                    </a:lnTo>
                    <a:cubicBezTo>
                      <a:pt x="722" y="3905"/>
                      <a:pt x="1334" y="3419"/>
                      <a:pt x="1967" y="2982"/>
                    </a:cubicBezTo>
                    <a:cubicBezTo>
                      <a:pt x="4766" y="1053"/>
                      <a:pt x="7985" y="89"/>
                      <a:pt x="11597" y="89"/>
                    </a:cubicBezTo>
                    <a:cubicBezTo>
                      <a:pt x="15048" y="89"/>
                      <a:pt x="18859" y="969"/>
                      <a:pt x="23004" y="2730"/>
                    </a:cubicBezTo>
                    <a:cubicBezTo>
                      <a:pt x="24761" y="3477"/>
                      <a:pt x="26423" y="4037"/>
                      <a:pt x="28001" y="4442"/>
                    </a:cubicBezTo>
                    <a:lnTo>
                      <a:pt x="28367" y="4442"/>
                    </a:lnTo>
                    <a:cubicBezTo>
                      <a:pt x="26692" y="4035"/>
                      <a:pt x="24920" y="3445"/>
                      <a:pt x="23040" y="2647"/>
                    </a:cubicBezTo>
                    <a:cubicBezTo>
                      <a:pt x="18883" y="883"/>
                      <a:pt x="15062" y="1"/>
                      <a:pt x="11600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7"/>
              <p:cNvSpPr/>
              <p:nvPr/>
            </p:nvSpPr>
            <p:spPr>
              <a:xfrm>
                <a:off x="7517563" y="4359900"/>
                <a:ext cx="605275" cy="616800"/>
              </a:xfrm>
              <a:custGeom>
                <a:avLst/>
                <a:gdLst/>
                <a:ahLst/>
                <a:cxnLst/>
                <a:rect l="l" t="t" r="r" b="b"/>
                <a:pathLst>
                  <a:path w="24211" h="24672" extrusionOk="0">
                    <a:moveTo>
                      <a:pt x="22803" y="0"/>
                    </a:moveTo>
                    <a:cubicBezTo>
                      <a:pt x="22787" y="0"/>
                      <a:pt x="22771" y="1"/>
                      <a:pt x="22755" y="3"/>
                    </a:cubicBezTo>
                    <a:cubicBezTo>
                      <a:pt x="19809" y="39"/>
                      <a:pt x="16804" y="1796"/>
                      <a:pt x="13565" y="5375"/>
                    </a:cubicBezTo>
                    <a:cubicBezTo>
                      <a:pt x="10681" y="8561"/>
                      <a:pt x="7877" y="12870"/>
                      <a:pt x="5165" y="17035"/>
                    </a:cubicBezTo>
                    <a:cubicBezTo>
                      <a:pt x="3470" y="19643"/>
                      <a:pt x="1754" y="22275"/>
                      <a:pt x="0" y="24672"/>
                    </a:cubicBezTo>
                    <a:lnTo>
                      <a:pt x="112" y="24672"/>
                    </a:lnTo>
                    <a:cubicBezTo>
                      <a:pt x="1857" y="22283"/>
                      <a:pt x="3567" y="19659"/>
                      <a:pt x="5240" y="17084"/>
                    </a:cubicBezTo>
                    <a:cubicBezTo>
                      <a:pt x="7950" y="12920"/>
                      <a:pt x="10753" y="8614"/>
                      <a:pt x="13631" y="5434"/>
                    </a:cubicBezTo>
                    <a:cubicBezTo>
                      <a:pt x="16853" y="1874"/>
                      <a:pt x="19838" y="126"/>
                      <a:pt x="22756" y="90"/>
                    </a:cubicBezTo>
                    <a:lnTo>
                      <a:pt x="22851" y="90"/>
                    </a:lnTo>
                    <a:cubicBezTo>
                      <a:pt x="23304" y="90"/>
                      <a:pt x="23757" y="134"/>
                      <a:pt x="24210" y="214"/>
                    </a:cubicBezTo>
                    <a:lnTo>
                      <a:pt x="24210" y="125"/>
                    </a:lnTo>
                    <a:cubicBezTo>
                      <a:pt x="23757" y="46"/>
                      <a:pt x="23304" y="3"/>
                      <a:pt x="22851" y="3"/>
                    </a:cubicBezTo>
                    <a:cubicBezTo>
                      <a:pt x="22835" y="1"/>
                      <a:pt x="22819" y="0"/>
                      <a:pt x="2280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7"/>
              <p:cNvSpPr/>
              <p:nvPr/>
            </p:nvSpPr>
            <p:spPr>
              <a:xfrm>
                <a:off x="4816538" y="4876225"/>
                <a:ext cx="64835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4019" extrusionOk="0">
                    <a:moveTo>
                      <a:pt x="11057" y="0"/>
                    </a:moveTo>
                    <a:cubicBezTo>
                      <a:pt x="7524" y="0"/>
                      <a:pt x="4360" y="935"/>
                      <a:pt x="1589" y="2803"/>
                    </a:cubicBezTo>
                    <a:cubicBezTo>
                      <a:pt x="1044" y="3170"/>
                      <a:pt x="515" y="3579"/>
                      <a:pt x="0" y="4019"/>
                    </a:cubicBezTo>
                    <a:lnTo>
                      <a:pt x="138" y="4019"/>
                    </a:lnTo>
                    <a:cubicBezTo>
                      <a:pt x="626" y="3607"/>
                      <a:pt x="1125" y="3223"/>
                      <a:pt x="1640" y="2877"/>
                    </a:cubicBezTo>
                    <a:cubicBezTo>
                      <a:pt x="4394" y="1019"/>
                      <a:pt x="7542" y="89"/>
                      <a:pt x="11058" y="89"/>
                    </a:cubicBezTo>
                    <a:cubicBezTo>
                      <a:pt x="14542" y="89"/>
                      <a:pt x="18388" y="1002"/>
                      <a:pt x="22571" y="2828"/>
                    </a:cubicBezTo>
                    <a:cubicBezTo>
                      <a:pt x="23628" y="3291"/>
                      <a:pt x="24650" y="3684"/>
                      <a:pt x="25643" y="4017"/>
                    </a:cubicBezTo>
                    <a:lnTo>
                      <a:pt x="25933" y="4017"/>
                    </a:lnTo>
                    <a:cubicBezTo>
                      <a:pt x="24862" y="3666"/>
                      <a:pt x="23756" y="3248"/>
                      <a:pt x="22607" y="2746"/>
                    </a:cubicBezTo>
                    <a:cubicBezTo>
                      <a:pt x="18411" y="916"/>
                      <a:pt x="14553" y="0"/>
                      <a:pt x="1105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7"/>
              <p:cNvSpPr/>
              <p:nvPr/>
            </p:nvSpPr>
            <p:spPr>
              <a:xfrm>
                <a:off x="5842363" y="4504275"/>
                <a:ext cx="1032325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41293" h="18897" extrusionOk="0">
                    <a:moveTo>
                      <a:pt x="24075" y="1"/>
                    </a:moveTo>
                    <a:cubicBezTo>
                      <a:pt x="20274" y="1"/>
                      <a:pt x="17091" y="3630"/>
                      <a:pt x="13434" y="7800"/>
                    </a:cubicBezTo>
                    <a:cubicBezTo>
                      <a:pt x="9800" y="11942"/>
                      <a:pt x="5684" y="16633"/>
                      <a:pt x="0" y="18897"/>
                    </a:cubicBezTo>
                    <a:lnTo>
                      <a:pt x="248" y="18897"/>
                    </a:lnTo>
                    <a:cubicBezTo>
                      <a:pt x="5833" y="16595"/>
                      <a:pt x="9903" y="11960"/>
                      <a:pt x="13502" y="7859"/>
                    </a:cubicBezTo>
                    <a:cubicBezTo>
                      <a:pt x="17144" y="3706"/>
                      <a:pt x="20315" y="92"/>
                      <a:pt x="24078" y="92"/>
                    </a:cubicBezTo>
                    <a:cubicBezTo>
                      <a:pt x="24284" y="92"/>
                      <a:pt x="24491" y="103"/>
                      <a:pt x="24697" y="125"/>
                    </a:cubicBezTo>
                    <a:cubicBezTo>
                      <a:pt x="28990" y="575"/>
                      <a:pt x="33842" y="5872"/>
                      <a:pt x="39962" y="16795"/>
                    </a:cubicBezTo>
                    <a:cubicBezTo>
                      <a:pt x="40372" y="17526"/>
                      <a:pt x="40780" y="18226"/>
                      <a:pt x="41187" y="18897"/>
                    </a:cubicBezTo>
                    <a:lnTo>
                      <a:pt x="41292" y="18897"/>
                    </a:lnTo>
                    <a:cubicBezTo>
                      <a:pt x="40876" y="18213"/>
                      <a:pt x="40459" y="17500"/>
                      <a:pt x="40041" y="16752"/>
                    </a:cubicBezTo>
                    <a:cubicBezTo>
                      <a:pt x="36812" y="10992"/>
                      <a:pt x="33981" y="6858"/>
                      <a:pt x="31389" y="4116"/>
                    </a:cubicBezTo>
                    <a:cubicBezTo>
                      <a:pt x="29001" y="1592"/>
                      <a:pt x="26815" y="256"/>
                      <a:pt x="24707" y="34"/>
                    </a:cubicBezTo>
                    <a:cubicBezTo>
                      <a:pt x="24494" y="12"/>
                      <a:pt x="24284" y="1"/>
                      <a:pt x="2407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7"/>
              <p:cNvSpPr/>
              <p:nvPr/>
            </p:nvSpPr>
            <p:spPr>
              <a:xfrm>
                <a:off x="7544063" y="4385850"/>
                <a:ext cx="578775" cy="590825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23633" extrusionOk="0">
                    <a:moveTo>
                      <a:pt x="22057" y="0"/>
                    </a:moveTo>
                    <a:cubicBezTo>
                      <a:pt x="19093" y="23"/>
                      <a:pt x="16051" y="1807"/>
                      <a:pt x="12757" y="5453"/>
                    </a:cubicBezTo>
                    <a:cubicBezTo>
                      <a:pt x="9824" y="8698"/>
                      <a:pt x="6966" y="13089"/>
                      <a:pt x="4202" y="17335"/>
                    </a:cubicBezTo>
                    <a:cubicBezTo>
                      <a:pt x="2825" y="19451"/>
                      <a:pt x="1423" y="21603"/>
                      <a:pt x="0" y="23632"/>
                    </a:cubicBezTo>
                    <a:lnTo>
                      <a:pt x="108" y="23632"/>
                    </a:lnTo>
                    <a:cubicBezTo>
                      <a:pt x="1519" y="21616"/>
                      <a:pt x="2910" y="19484"/>
                      <a:pt x="4277" y="17384"/>
                    </a:cubicBezTo>
                    <a:cubicBezTo>
                      <a:pt x="7040" y="13141"/>
                      <a:pt x="9896" y="8753"/>
                      <a:pt x="12823" y="5512"/>
                    </a:cubicBezTo>
                    <a:cubicBezTo>
                      <a:pt x="16100" y="1886"/>
                      <a:pt x="19120" y="111"/>
                      <a:pt x="22057" y="88"/>
                    </a:cubicBezTo>
                    <a:lnTo>
                      <a:pt x="22119" y="88"/>
                    </a:lnTo>
                    <a:cubicBezTo>
                      <a:pt x="22462" y="88"/>
                      <a:pt x="22807" y="120"/>
                      <a:pt x="23150" y="167"/>
                    </a:cubicBezTo>
                    <a:lnTo>
                      <a:pt x="23150" y="76"/>
                    </a:lnTo>
                    <a:cubicBezTo>
                      <a:pt x="22807" y="30"/>
                      <a:pt x="22464" y="0"/>
                      <a:pt x="221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7"/>
              <p:cNvSpPr/>
              <p:nvPr/>
            </p:nvSpPr>
            <p:spPr>
              <a:xfrm>
                <a:off x="5900713" y="4534425"/>
                <a:ext cx="960850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38434" h="17691" extrusionOk="0">
                    <a:moveTo>
                      <a:pt x="22355" y="0"/>
                    </a:moveTo>
                    <a:cubicBezTo>
                      <a:pt x="18641" y="0"/>
                      <a:pt x="15472" y="3520"/>
                      <a:pt x="11831" y="7560"/>
                    </a:cubicBezTo>
                    <a:cubicBezTo>
                      <a:pt x="8533" y="11220"/>
                      <a:pt x="4843" y="15313"/>
                      <a:pt x="1" y="17691"/>
                    </a:cubicBezTo>
                    <a:lnTo>
                      <a:pt x="205" y="17691"/>
                    </a:lnTo>
                    <a:cubicBezTo>
                      <a:pt x="4979" y="15296"/>
                      <a:pt x="8631" y="11245"/>
                      <a:pt x="11896" y="7621"/>
                    </a:cubicBezTo>
                    <a:cubicBezTo>
                      <a:pt x="15524" y="3595"/>
                      <a:pt x="18689" y="89"/>
                      <a:pt x="22357" y="89"/>
                    </a:cubicBezTo>
                    <a:cubicBezTo>
                      <a:pt x="22584" y="89"/>
                      <a:pt x="22814" y="102"/>
                      <a:pt x="23046" y="130"/>
                    </a:cubicBezTo>
                    <a:cubicBezTo>
                      <a:pt x="25718" y="452"/>
                      <a:pt x="30171" y="2552"/>
                      <a:pt x="37971" y="17029"/>
                    </a:cubicBezTo>
                    <a:cubicBezTo>
                      <a:pt x="38091" y="17253"/>
                      <a:pt x="38212" y="17473"/>
                      <a:pt x="38332" y="17691"/>
                    </a:cubicBezTo>
                    <a:lnTo>
                      <a:pt x="38433" y="17691"/>
                    </a:lnTo>
                    <a:cubicBezTo>
                      <a:pt x="38305" y="17458"/>
                      <a:pt x="38176" y="17225"/>
                      <a:pt x="38048" y="16986"/>
                    </a:cubicBezTo>
                    <a:cubicBezTo>
                      <a:pt x="34918" y="11175"/>
                      <a:pt x="32163" y="6998"/>
                      <a:pt x="29629" y="4219"/>
                    </a:cubicBezTo>
                    <a:cubicBezTo>
                      <a:pt x="27295" y="1659"/>
                      <a:pt x="25144" y="294"/>
                      <a:pt x="23059" y="42"/>
                    </a:cubicBezTo>
                    <a:cubicBezTo>
                      <a:pt x="22822" y="14"/>
                      <a:pt x="22587" y="0"/>
                      <a:pt x="22355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7"/>
              <p:cNvSpPr/>
              <p:nvPr/>
            </p:nvSpPr>
            <p:spPr>
              <a:xfrm>
                <a:off x="4845088" y="4886775"/>
                <a:ext cx="59825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23930" h="3597" extrusionOk="0">
                    <a:moveTo>
                      <a:pt x="10487" y="0"/>
                    </a:moveTo>
                    <a:cubicBezTo>
                      <a:pt x="7051" y="0"/>
                      <a:pt x="3959" y="900"/>
                      <a:pt x="1234" y="2699"/>
                    </a:cubicBezTo>
                    <a:cubicBezTo>
                      <a:pt x="816" y="2975"/>
                      <a:pt x="403" y="3276"/>
                      <a:pt x="0" y="3597"/>
                    </a:cubicBezTo>
                    <a:lnTo>
                      <a:pt x="147" y="3597"/>
                    </a:lnTo>
                    <a:cubicBezTo>
                      <a:pt x="519" y="3305"/>
                      <a:pt x="898" y="3028"/>
                      <a:pt x="1285" y="2772"/>
                    </a:cubicBezTo>
                    <a:cubicBezTo>
                      <a:pt x="3994" y="984"/>
                      <a:pt x="7070" y="89"/>
                      <a:pt x="10490" y="89"/>
                    </a:cubicBezTo>
                    <a:cubicBezTo>
                      <a:pt x="14007" y="89"/>
                      <a:pt x="17888" y="1036"/>
                      <a:pt x="22107" y="2929"/>
                    </a:cubicBezTo>
                    <a:cubicBezTo>
                      <a:pt x="22641" y="3168"/>
                      <a:pt x="23165" y="3390"/>
                      <a:pt x="23681" y="3597"/>
                    </a:cubicBezTo>
                    <a:lnTo>
                      <a:pt x="23930" y="3597"/>
                    </a:lnTo>
                    <a:cubicBezTo>
                      <a:pt x="23344" y="3368"/>
                      <a:pt x="22752" y="3121"/>
                      <a:pt x="22146" y="2849"/>
                    </a:cubicBezTo>
                    <a:cubicBezTo>
                      <a:pt x="17913" y="950"/>
                      <a:pt x="14018" y="0"/>
                      <a:pt x="10487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7"/>
              <p:cNvSpPr/>
              <p:nvPr/>
            </p:nvSpPr>
            <p:spPr>
              <a:xfrm>
                <a:off x="7569638" y="4411700"/>
                <a:ext cx="553200" cy="565050"/>
              </a:xfrm>
              <a:custGeom>
                <a:avLst/>
                <a:gdLst/>
                <a:ahLst/>
                <a:cxnLst/>
                <a:rect l="l" t="t" r="r" b="b"/>
                <a:pathLst>
                  <a:path w="22128" h="22602" extrusionOk="0">
                    <a:moveTo>
                      <a:pt x="21421" y="0"/>
                    </a:moveTo>
                    <a:cubicBezTo>
                      <a:pt x="21413" y="3"/>
                      <a:pt x="21403" y="3"/>
                      <a:pt x="21395" y="3"/>
                    </a:cubicBezTo>
                    <a:cubicBezTo>
                      <a:pt x="18414" y="13"/>
                      <a:pt x="15336" y="1824"/>
                      <a:pt x="11987" y="5538"/>
                    </a:cubicBezTo>
                    <a:cubicBezTo>
                      <a:pt x="9008" y="8845"/>
                      <a:pt x="6094" y="13318"/>
                      <a:pt x="3277" y="17645"/>
                    </a:cubicBezTo>
                    <a:cubicBezTo>
                      <a:pt x="2198" y="19300"/>
                      <a:pt x="1106" y="20976"/>
                      <a:pt x="0" y="22601"/>
                    </a:cubicBezTo>
                    <a:lnTo>
                      <a:pt x="108" y="22601"/>
                    </a:lnTo>
                    <a:cubicBezTo>
                      <a:pt x="1201" y="20992"/>
                      <a:pt x="2283" y="19333"/>
                      <a:pt x="3350" y="17692"/>
                    </a:cubicBezTo>
                    <a:cubicBezTo>
                      <a:pt x="6166" y="13371"/>
                      <a:pt x="9079" y="8899"/>
                      <a:pt x="12052" y="5598"/>
                    </a:cubicBezTo>
                    <a:cubicBezTo>
                      <a:pt x="15382" y="1903"/>
                      <a:pt x="18438" y="101"/>
                      <a:pt x="21395" y="91"/>
                    </a:cubicBezTo>
                    <a:lnTo>
                      <a:pt x="21421" y="91"/>
                    </a:lnTo>
                    <a:cubicBezTo>
                      <a:pt x="21657" y="91"/>
                      <a:pt x="21892" y="103"/>
                      <a:pt x="22127" y="126"/>
                    </a:cubicBezTo>
                    <a:lnTo>
                      <a:pt x="22127" y="35"/>
                    </a:lnTo>
                    <a:cubicBezTo>
                      <a:pt x="21892" y="13"/>
                      <a:pt x="21657" y="0"/>
                      <a:pt x="21421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7"/>
              <p:cNvSpPr/>
              <p:nvPr/>
            </p:nvSpPr>
            <p:spPr>
              <a:xfrm>
                <a:off x="5953288" y="4564450"/>
                <a:ext cx="897650" cy="412250"/>
              </a:xfrm>
              <a:custGeom>
                <a:avLst/>
                <a:gdLst/>
                <a:ahLst/>
                <a:cxnLst/>
                <a:rect l="l" t="t" r="r" b="b"/>
                <a:pathLst>
                  <a:path w="35906" h="16490" extrusionOk="0">
                    <a:moveTo>
                      <a:pt x="20859" y="0"/>
                    </a:moveTo>
                    <a:cubicBezTo>
                      <a:pt x="17239" y="0"/>
                      <a:pt x="14078" y="3417"/>
                      <a:pt x="10453" y="7329"/>
                    </a:cubicBezTo>
                    <a:cubicBezTo>
                      <a:pt x="7464" y="10556"/>
                      <a:pt x="4157" y="14126"/>
                      <a:pt x="0" y="16490"/>
                    </a:cubicBezTo>
                    <a:lnTo>
                      <a:pt x="183" y="16490"/>
                    </a:lnTo>
                    <a:cubicBezTo>
                      <a:pt x="4284" y="14119"/>
                      <a:pt x="7558" y="10587"/>
                      <a:pt x="10519" y="7391"/>
                    </a:cubicBezTo>
                    <a:cubicBezTo>
                      <a:pt x="14127" y="3493"/>
                      <a:pt x="17274" y="89"/>
                      <a:pt x="20857" y="89"/>
                    </a:cubicBezTo>
                    <a:cubicBezTo>
                      <a:pt x="21111" y="89"/>
                      <a:pt x="21367" y="106"/>
                      <a:pt x="21626" y="141"/>
                    </a:cubicBezTo>
                    <a:cubicBezTo>
                      <a:pt x="24219" y="491"/>
                      <a:pt x="28497" y="2592"/>
                      <a:pt x="35804" y="16490"/>
                    </a:cubicBezTo>
                    <a:lnTo>
                      <a:pt x="35906" y="16490"/>
                    </a:lnTo>
                    <a:cubicBezTo>
                      <a:pt x="33028" y="11007"/>
                      <a:pt x="30470" y="7020"/>
                      <a:pt x="28098" y="4323"/>
                    </a:cubicBezTo>
                    <a:cubicBezTo>
                      <a:pt x="25817" y="1729"/>
                      <a:pt x="23703" y="331"/>
                      <a:pt x="21637" y="52"/>
                    </a:cubicBezTo>
                    <a:cubicBezTo>
                      <a:pt x="21374" y="16"/>
                      <a:pt x="21115" y="0"/>
                      <a:pt x="2085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7"/>
              <p:cNvSpPr/>
              <p:nvPr/>
            </p:nvSpPr>
            <p:spPr>
              <a:xfrm>
                <a:off x="4874813" y="4897300"/>
                <a:ext cx="5533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22133" h="3176" extrusionOk="0">
                    <a:moveTo>
                      <a:pt x="9878" y="1"/>
                    </a:moveTo>
                    <a:cubicBezTo>
                      <a:pt x="6534" y="1"/>
                      <a:pt x="3511" y="866"/>
                      <a:pt x="831" y="2599"/>
                    </a:cubicBezTo>
                    <a:cubicBezTo>
                      <a:pt x="550" y="2780"/>
                      <a:pt x="274" y="2974"/>
                      <a:pt x="1" y="3176"/>
                    </a:cubicBezTo>
                    <a:lnTo>
                      <a:pt x="149" y="3176"/>
                    </a:lnTo>
                    <a:cubicBezTo>
                      <a:pt x="390" y="3002"/>
                      <a:pt x="634" y="2832"/>
                      <a:pt x="879" y="2672"/>
                    </a:cubicBezTo>
                    <a:cubicBezTo>
                      <a:pt x="3544" y="950"/>
                      <a:pt x="6550" y="89"/>
                      <a:pt x="9877" y="89"/>
                    </a:cubicBezTo>
                    <a:cubicBezTo>
                      <a:pt x="13427" y="89"/>
                      <a:pt x="17342" y="1070"/>
                      <a:pt x="21596" y="3030"/>
                    </a:cubicBezTo>
                    <a:cubicBezTo>
                      <a:pt x="21704" y="3081"/>
                      <a:pt x="21809" y="3125"/>
                      <a:pt x="21917" y="3174"/>
                    </a:cubicBezTo>
                    <a:lnTo>
                      <a:pt x="22132" y="3174"/>
                    </a:lnTo>
                    <a:cubicBezTo>
                      <a:pt x="21966" y="3099"/>
                      <a:pt x="21800" y="3026"/>
                      <a:pt x="21632" y="2948"/>
                    </a:cubicBezTo>
                    <a:cubicBezTo>
                      <a:pt x="17368" y="984"/>
                      <a:pt x="13441" y="1"/>
                      <a:pt x="98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7"/>
              <p:cNvSpPr/>
              <p:nvPr/>
            </p:nvSpPr>
            <p:spPr>
              <a:xfrm>
                <a:off x="7594538" y="4437650"/>
                <a:ext cx="528300" cy="539100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1564" extrusionOk="0">
                    <a:moveTo>
                      <a:pt x="20749" y="1"/>
                    </a:moveTo>
                    <a:cubicBezTo>
                      <a:pt x="17750" y="1"/>
                      <a:pt x="14639" y="1838"/>
                      <a:pt x="11241" y="5619"/>
                    </a:cubicBezTo>
                    <a:cubicBezTo>
                      <a:pt x="8214" y="8985"/>
                      <a:pt x="5245" y="13543"/>
                      <a:pt x="2374" y="17947"/>
                    </a:cubicBezTo>
                    <a:cubicBezTo>
                      <a:pt x="1590" y="19151"/>
                      <a:pt x="799" y="20363"/>
                      <a:pt x="1" y="21563"/>
                    </a:cubicBezTo>
                    <a:lnTo>
                      <a:pt x="109" y="21563"/>
                    </a:lnTo>
                    <a:cubicBezTo>
                      <a:pt x="894" y="20382"/>
                      <a:pt x="1676" y="19184"/>
                      <a:pt x="2449" y="17997"/>
                    </a:cubicBezTo>
                    <a:cubicBezTo>
                      <a:pt x="8186" y="9193"/>
                      <a:pt x="14118" y="93"/>
                      <a:pt x="20750" y="93"/>
                    </a:cubicBezTo>
                    <a:lnTo>
                      <a:pt x="20759" y="93"/>
                    </a:lnTo>
                    <a:cubicBezTo>
                      <a:pt x="20884" y="93"/>
                      <a:pt x="21008" y="104"/>
                      <a:pt x="21131" y="110"/>
                    </a:cubicBezTo>
                    <a:lnTo>
                      <a:pt x="21131" y="21"/>
                    </a:lnTo>
                    <a:cubicBezTo>
                      <a:pt x="21008" y="14"/>
                      <a:pt x="20884" y="2"/>
                      <a:pt x="20759" y="2"/>
                    </a:cubicBezTo>
                    <a:cubicBezTo>
                      <a:pt x="20756" y="1"/>
                      <a:pt x="20752" y="1"/>
                      <a:pt x="20749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7"/>
              <p:cNvSpPr/>
              <p:nvPr/>
            </p:nvSpPr>
            <p:spPr>
              <a:xfrm>
                <a:off x="6002613" y="4594375"/>
                <a:ext cx="83895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33558" h="15295" extrusionOk="0">
                    <a:moveTo>
                      <a:pt x="19497" y="1"/>
                    </a:moveTo>
                    <a:cubicBezTo>
                      <a:pt x="15960" y="1"/>
                      <a:pt x="12812" y="3313"/>
                      <a:pt x="9206" y="7103"/>
                    </a:cubicBezTo>
                    <a:cubicBezTo>
                      <a:pt x="6517" y="9929"/>
                      <a:pt x="3569" y="13027"/>
                      <a:pt x="1" y="15293"/>
                    </a:cubicBezTo>
                    <a:lnTo>
                      <a:pt x="146" y="15293"/>
                    </a:lnTo>
                    <a:cubicBezTo>
                      <a:pt x="3690" y="13021"/>
                      <a:pt x="6619" y="9951"/>
                      <a:pt x="9271" y="7163"/>
                    </a:cubicBezTo>
                    <a:cubicBezTo>
                      <a:pt x="12862" y="3388"/>
                      <a:pt x="16003" y="92"/>
                      <a:pt x="19502" y="92"/>
                    </a:cubicBezTo>
                    <a:cubicBezTo>
                      <a:pt x="19777" y="92"/>
                      <a:pt x="20055" y="112"/>
                      <a:pt x="20335" y="154"/>
                    </a:cubicBezTo>
                    <a:cubicBezTo>
                      <a:pt x="22357" y="459"/>
                      <a:pt x="24417" y="1877"/>
                      <a:pt x="26632" y="4491"/>
                    </a:cubicBezTo>
                    <a:cubicBezTo>
                      <a:pt x="28733" y="6968"/>
                      <a:pt x="30976" y="10517"/>
                      <a:pt x="33457" y="15294"/>
                    </a:cubicBezTo>
                    <a:lnTo>
                      <a:pt x="33557" y="15294"/>
                    </a:lnTo>
                    <a:cubicBezTo>
                      <a:pt x="31063" y="10490"/>
                      <a:pt x="28811" y="6924"/>
                      <a:pt x="26698" y="4433"/>
                    </a:cubicBezTo>
                    <a:cubicBezTo>
                      <a:pt x="24470" y="1802"/>
                      <a:pt x="22392" y="376"/>
                      <a:pt x="20348" y="65"/>
                    </a:cubicBezTo>
                    <a:cubicBezTo>
                      <a:pt x="20062" y="22"/>
                      <a:pt x="19778" y="1"/>
                      <a:pt x="1949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7"/>
              <p:cNvSpPr/>
              <p:nvPr/>
            </p:nvSpPr>
            <p:spPr>
              <a:xfrm>
                <a:off x="7619038" y="4463550"/>
                <a:ext cx="503775" cy="5131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20526" extrusionOk="0">
                    <a:moveTo>
                      <a:pt x="20093" y="1"/>
                    </a:moveTo>
                    <a:cubicBezTo>
                      <a:pt x="13386" y="1"/>
                      <a:pt x="7336" y="9281"/>
                      <a:pt x="1486" y="18254"/>
                    </a:cubicBezTo>
                    <a:cubicBezTo>
                      <a:pt x="993" y="19010"/>
                      <a:pt x="498" y="19769"/>
                      <a:pt x="0" y="20526"/>
                    </a:cubicBezTo>
                    <a:lnTo>
                      <a:pt x="107" y="20526"/>
                    </a:lnTo>
                    <a:cubicBezTo>
                      <a:pt x="594" y="19785"/>
                      <a:pt x="1078" y="19041"/>
                      <a:pt x="1559" y="18303"/>
                    </a:cubicBezTo>
                    <a:cubicBezTo>
                      <a:pt x="7398" y="9347"/>
                      <a:pt x="13433" y="90"/>
                      <a:pt x="20093" y="90"/>
                    </a:cubicBezTo>
                    <a:lnTo>
                      <a:pt x="20150" y="90"/>
                    </a:lnTo>
                    <a:lnTo>
                      <a:pt x="2015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7"/>
              <p:cNvSpPr/>
              <p:nvPr/>
            </p:nvSpPr>
            <p:spPr>
              <a:xfrm>
                <a:off x="4905588" y="4907775"/>
                <a:ext cx="51092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0437" h="2759" extrusionOk="0">
                    <a:moveTo>
                      <a:pt x="9225" y="1"/>
                    </a:moveTo>
                    <a:cubicBezTo>
                      <a:pt x="5973" y="1"/>
                      <a:pt x="3021" y="834"/>
                      <a:pt x="388" y="2501"/>
                    </a:cubicBezTo>
                    <a:cubicBezTo>
                      <a:pt x="258" y="2584"/>
                      <a:pt x="130" y="2672"/>
                      <a:pt x="1" y="2758"/>
                    </a:cubicBezTo>
                    <a:lnTo>
                      <a:pt x="162" y="2758"/>
                    </a:lnTo>
                    <a:cubicBezTo>
                      <a:pt x="254" y="2699"/>
                      <a:pt x="345" y="2636"/>
                      <a:pt x="437" y="2577"/>
                    </a:cubicBezTo>
                    <a:cubicBezTo>
                      <a:pt x="3056" y="920"/>
                      <a:pt x="5993" y="92"/>
                      <a:pt x="9229" y="92"/>
                    </a:cubicBezTo>
                    <a:cubicBezTo>
                      <a:pt x="12580" y="92"/>
                      <a:pt x="16252" y="980"/>
                      <a:pt x="20221" y="2758"/>
                    </a:cubicBezTo>
                    <a:lnTo>
                      <a:pt x="20437" y="2758"/>
                    </a:lnTo>
                    <a:cubicBezTo>
                      <a:pt x="16385" y="920"/>
                      <a:pt x="12640" y="1"/>
                      <a:pt x="92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7"/>
              <p:cNvSpPr/>
              <p:nvPr/>
            </p:nvSpPr>
            <p:spPr>
              <a:xfrm>
                <a:off x="7643313" y="4489650"/>
                <a:ext cx="479450" cy="487050"/>
              </a:xfrm>
              <a:custGeom>
                <a:avLst/>
                <a:gdLst/>
                <a:ahLst/>
                <a:cxnLst/>
                <a:rect l="l" t="t" r="r" b="b"/>
                <a:pathLst>
                  <a:path w="19178" h="19482" extrusionOk="0">
                    <a:moveTo>
                      <a:pt x="19178" y="1"/>
                    </a:moveTo>
                    <a:cubicBezTo>
                      <a:pt x="12551" y="247"/>
                      <a:pt x="6480" y="9548"/>
                      <a:pt x="604" y="18555"/>
                    </a:cubicBezTo>
                    <a:cubicBezTo>
                      <a:pt x="403" y="18863"/>
                      <a:pt x="202" y="19172"/>
                      <a:pt x="0" y="19482"/>
                    </a:cubicBezTo>
                    <a:lnTo>
                      <a:pt x="107" y="19482"/>
                    </a:lnTo>
                    <a:cubicBezTo>
                      <a:pt x="296" y="19188"/>
                      <a:pt x="489" y="18895"/>
                      <a:pt x="678" y="18604"/>
                    </a:cubicBezTo>
                    <a:cubicBezTo>
                      <a:pt x="6539" y="9617"/>
                      <a:pt x="12597" y="337"/>
                      <a:pt x="19178" y="91"/>
                    </a:cubicBezTo>
                    <a:lnTo>
                      <a:pt x="19178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7"/>
              <p:cNvSpPr/>
              <p:nvPr/>
            </p:nvSpPr>
            <p:spPr>
              <a:xfrm>
                <a:off x="6049413" y="4624300"/>
                <a:ext cx="783600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31344" h="14095" extrusionOk="0">
                    <a:moveTo>
                      <a:pt x="18236" y="1"/>
                    </a:moveTo>
                    <a:cubicBezTo>
                      <a:pt x="14782" y="1"/>
                      <a:pt x="11644" y="3210"/>
                      <a:pt x="8056" y="6877"/>
                    </a:cubicBezTo>
                    <a:cubicBezTo>
                      <a:pt x="5670" y="9316"/>
                      <a:pt x="3064" y="11980"/>
                      <a:pt x="0" y="14094"/>
                    </a:cubicBezTo>
                    <a:lnTo>
                      <a:pt x="154" y="14094"/>
                    </a:lnTo>
                    <a:cubicBezTo>
                      <a:pt x="3179" y="11987"/>
                      <a:pt x="5756" y="9352"/>
                      <a:pt x="8120" y="6938"/>
                    </a:cubicBezTo>
                    <a:cubicBezTo>
                      <a:pt x="11694" y="3284"/>
                      <a:pt x="14818" y="89"/>
                      <a:pt x="18237" y="89"/>
                    </a:cubicBezTo>
                    <a:cubicBezTo>
                      <a:pt x="18535" y="89"/>
                      <a:pt x="18836" y="113"/>
                      <a:pt x="19140" y="164"/>
                    </a:cubicBezTo>
                    <a:cubicBezTo>
                      <a:pt x="21142" y="496"/>
                      <a:pt x="23166" y="1945"/>
                      <a:pt x="25329" y="4594"/>
                    </a:cubicBezTo>
                    <a:cubicBezTo>
                      <a:pt x="27173" y="6852"/>
                      <a:pt x="29121" y="9982"/>
                      <a:pt x="31242" y="14094"/>
                    </a:cubicBezTo>
                    <a:lnTo>
                      <a:pt x="31343" y="14094"/>
                    </a:lnTo>
                    <a:cubicBezTo>
                      <a:pt x="29211" y="9955"/>
                      <a:pt x="27252" y="6806"/>
                      <a:pt x="25400" y="4536"/>
                    </a:cubicBezTo>
                    <a:cubicBezTo>
                      <a:pt x="23224" y="1875"/>
                      <a:pt x="21181" y="414"/>
                      <a:pt x="19157" y="78"/>
                    </a:cubicBezTo>
                    <a:cubicBezTo>
                      <a:pt x="18848" y="26"/>
                      <a:pt x="18541" y="1"/>
                      <a:pt x="1823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7"/>
              <p:cNvSpPr/>
              <p:nvPr/>
            </p:nvSpPr>
            <p:spPr>
              <a:xfrm>
                <a:off x="4937713" y="4918300"/>
                <a:ext cx="4668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2336" extrusionOk="0">
                    <a:moveTo>
                      <a:pt x="8526" y="1"/>
                    </a:moveTo>
                    <a:cubicBezTo>
                      <a:pt x="5408" y="1"/>
                      <a:pt x="2560" y="779"/>
                      <a:pt x="0" y="2336"/>
                    </a:cubicBezTo>
                    <a:lnTo>
                      <a:pt x="174" y="2336"/>
                    </a:lnTo>
                    <a:cubicBezTo>
                      <a:pt x="2687" y="838"/>
                      <a:pt x="5476" y="90"/>
                      <a:pt x="8526" y="90"/>
                    </a:cubicBezTo>
                    <a:cubicBezTo>
                      <a:pt x="11578" y="90"/>
                      <a:pt x="14891" y="839"/>
                      <a:pt x="18447" y="2336"/>
                    </a:cubicBezTo>
                    <a:lnTo>
                      <a:pt x="18674" y="2336"/>
                    </a:lnTo>
                    <a:cubicBezTo>
                      <a:pt x="15033" y="779"/>
                      <a:pt x="11645" y="1"/>
                      <a:pt x="852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7"/>
              <p:cNvSpPr/>
              <p:nvPr/>
            </p:nvSpPr>
            <p:spPr>
              <a:xfrm>
                <a:off x="7667538" y="4515900"/>
                <a:ext cx="455275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18432" extrusionOk="0">
                    <a:moveTo>
                      <a:pt x="18210" y="1"/>
                    </a:moveTo>
                    <a:cubicBezTo>
                      <a:pt x="11782" y="526"/>
                      <a:pt x="5796" y="9553"/>
                      <a:pt x="1" y="18432"/>
                    </a:cubicBezTo>
                    <a:lnTo>
                      <a:pt x="107" y="18432"/>
                    </a:lnTo>
                    <a:cubicBezTo>
                      <a:pt x="5878" y="9589"/>
                      <a:pt x="11840" y="618"/>
                      <a:pt x="18210" y="91"/>
                    </a:cubicBezTo>
                    <a:lnTo>
                      <a:pt x="1821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7"/>
              <p:cNvSpPr/>
              <p:nvPr/>
            </p:nvSpPr>
            <p:spPr>
              <a:xfrm>
                <a:off x="6094988" y="4654175"/>
                <a:ext cx="730425" cy="322525"/>
              </a:xfrm>
              <a:custGeom>
                <a:avLst/>
                <a:gdLst/>
                <a:ahLst/>
                <a:cxnLst/>
                <a:rect l="l" t="t" r="r" b="b"/>
                <a:pathLst>
                  <a:path w="29217" h="12901" extrusionOk="0">
                    <a:moveTo>
                      <a:pt x="17025" y="1"/>
                    </a:moveTo>
                    <a:cubicBezTo>
                      <a:pt x="13650" y="1"/>
                      <a:pt x="10524" y="3110"/>
                      <a:pt x="6954" y="6657"/>
                    </a:cubicBezTo>
                    <a:cubicBezTo>
                      <a:pt x="4855" y="8742"/>
                      <a:pt x="2589" y="10991"/>
                      <a:pt x="1" y="12901"/>
                    </a:cubicBezTo>
                    <a:lnTo>
                      <a:pt x="151" y="12901"/>
                    </a:lnTo>
                    <a:cubicBezTo>
                      <a:pt x="2702" y="11003"/>
                      <a:pt x="4942" y="8781"/>
                      <a:pt x="7016" y="6719"/>
                    </a:cubicBezTo>
                    <a:cubicBezTo>
                      <a:pt x="10571" y="3186"/>
                      <a:pt x="13685" y="88"/>
                      <a:pt x="17025" y="88"/>
                    </a:cubicBezTo>
                    <a:cubicBezTo>
                      <a:pt x="17347" y="88"/>
                      <a:pt x="17671" y="117"/>
                      <a:pt x="17998" y="177"/>
                    </a:cubicBezTo>
                    <a:cubicBezTo>
                      <a:pt x="19978" y="538"/>
                      <a:pt x="21967" y="2018"/>
                      <a:pt x="24077" y="4701"/>
                    </a:cubicBezTo>
                    <a:cubicBezTo>
                      <a:pt x="25668" y="6723"/>
                      <a:pt x="27332" y="9428"/>
                      <a:pt x="29116" y="12899"/>
                    </a:cubicBezTo>
                    <a:lnTo>
                      <a:pt x="29217" y="12899"/>
                    </a:lnTo>
                    <a:cubicBezTo>
                      <a:pt x="27422" y="9404"/>
                      <a:pt x="25750" y="6680"/>
                      <a:pt x="24148" y="4645"/>
                    </a:cubicBezTo>
                    <a:cubicBezTo>
                      <a:pt x="22026" y="1946"/>
                      <a:pt x="20020" y="455"/>
                      <a:pt x="18015" y="91"/>
                    </a:cubicBezTo>
                    <a:cubicBezTo>
                      <a:pt x="17682" y="30"/>
                      <a:pt x="17353" y="1"/>
                      <a:pt x="17025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7"/>
              <p:cNvSpPr/>
              <p:nvPr/>
            </p:nvSpPr>
            <p:spPr>
              <a:xfrm>
                <a:off x="4971663" y="4928675"/>
                <a:ext cx="4200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6803" h="1921" extrusionOk="0">
                    <a:moveTo>
                      <a:pt x="7756" y="1"/>
                    </a:moveTo>
                    <a:cubicBezTo>
                      <a:pt x="4952" y="1"/>
                      <a:pt x="2362" y="641"/>
                      <a:pt x="0" y="1921"/>
                    </a:cubicBezTo>
                    <a:lnTo>
                      <a:pt x="191" y="1921"/>
                    </a:lnTo>
                    <a:cubicBezTo>
                      <a:pt x="2500" y="701"/>
                      <a:pt x="5025" y="92"/>
                      <a:pt x="7756" y="92"/>
                    </a:cubicBezTo>
                    <a:cubicBezTo>
                      <a:pt x="10488" y="92"/>
                      <a:pt x="13424" y="701"/>
                      <a:pt x="16554" y="1921"/>
                    </a:cubicBezTo>
                    <a:lnTo>
                      <a:pt x="16803" y="1921"/>
                    </a:lnTo>
                    <a:cubicBezTo>
                      <a:pt x="13582" y="641"/>
                      <a:pt x="10562" y="1"/>
                      <a:pt x="7756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7"/>
              <p:cNvSpPr/>
              <p:nvPr/>
            </p:nvSpPr>
            <p:spPr>
              <a:xfrm>
                <a:off x="7691788" y="4542725"/>
                <a:ext cx="431025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17241" h="17359" extrusionOk="0">
                    <a:moveTo>
                      <a:pt x="17240" y="1"/>
                    </a:moveTo>
                    <a:cubicBezTo>
                      <a:pt x="11223" y="763"/>
                      <a:pt x="5523" y="8936"/>
                      <a:pt x="0" y="17359"/>
                    </a:cubicBezTo>
                    <a:lnTo>
                      <a:pt x="105" y="17359"/>
                    </a:lnTo>
                    <a:cubicBezTo>
                      <a:pt x="5605" y="8973"/>
                      <a:pt x="11278" y="855"/>
                      <a:pt x="17240" y="91"/>
                    </a:cubicBezTo>
                    <a:lnTo>
                      <a:pt x="17240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7"/>
              <p:cNvSpPr/>
              <p:nvPr/>
            </p:nvSpPr>
            <p:spPr>
              <a:xfrm>
                <a:off x="6140013" y="4683975"/>
                <a:ext cx="678600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27144" h="11711" extrusionOk="0">
                    <a:moveTo>
                      <a:pt x="15842" y="1"/>
                    </a:moveTo>
                    <a:cubicBezTo>
                      <a:pt x="12541" y="1"/>
                      <a:pt x="9424" y="3009"/>
                      <a:pt x="5872" y="6440"/>
                    </a:cubicBezTo>
                    <a:cubicBezTo>
                      <a:pt x="4070" y="8182"/>
                      <a:pt x="2142" y="10042"/>
                      <a:pt x="1" y="11709"/>
                    </a:cubicBezTo>
                    <a:lnTo>
                      <a:pt x="147" y="11709"/>
                    </a:lnTo>
                    <a:cubicBezTo>
                      <a:pt x="2258" y="10057"/>
                      <a:pt x="4156" y="8224"/>
                      <a:pt x="5935" y="6505"/>
                    </a:cubicBezTo>
                    <a:cubicBezTo>
                      <a:pt x="9473" y="3086"/>
                      <a:pt x="12576" y="90"/>
                      <a:pt x="15843" y="90"/>
                    </a:cubicBezTo>
                    <a:cubicBezTo>
                      <a:pt x="16186" y="90"/>
                      <a:pt x="16531" y="123"/>
                      <a:pt x="16878" y="192"/>
                    </a:cubicBezTo>
                    <a:cubicBezTo>
                      <a:pt x="18839" y="583"/>
                      <a:pt x="20793" y="2093"/>
                      <a:pt x="22852" y="4809"/>
                    </a:cubicBezTo>
                    <a:cubicBezTo>
                      <a:pt x="24192" y="6578"/>
                      <a:pt x="25580" y="8864"/>
                      <a:pt x="27043" y="11710"/>
                    </a:cubicBezTo>
                    <a:lnTo>
                      <a:pt x="27144" y="11710"/>
                    </a:lnTo>
                    <a:cubicBezTo>
                      <a:pt x="25669" y="8841"/>
                      <a:pt x="24273" y="6538"/>
                      <a:pt x="22922" y="4757"/>
                    </a:cubicBezTo>
                    <a:cubicBezTo>
                      <a:pt x="20851" y="2019"/>
                      <a:pt x="18879" y="498"/>
                      <a:pt x="16894" y="104"/>
                    </a:cubicBezTo>
                    <a:cubicBezTo>
                      <a:pt x="16541" y="34"/>
                      <a:pt x="16191" y="1"/>
                      <a:pt x="15842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7"/>
              <p:cNvSpPr/>
              <p:nvPr/>
            </p:nvSpPr>
            <p:spPr>
              <a:xfrm>
                <a:off x="5008038" y="4939075"/>
                <a:ext cx="369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4761" h="1505" extrusionOk="0">
                    <a:moveTo>
                      <a:pt x="6893" y="1"/>
                    </a:moveTo>
                    <a:cubicBezTo>
                      <a:pt x="4430" y="1"/>
                      <a:pt x="2129" y="502"/>
                      <a:pt x="1" y="1505"/>
                    </a:cubicBezTo>
                    <a:lnTo>
                      <a:pt x="209" y="1505"/>
                    </a:lnTo>
                    <a:cubicBezTo>
                      <a:pt x="2276" y="562"/>
                      <a:pt x="4506" y="91"/>
                      <a:pt x="6889" y="91"/>
                    </a:cubicBezTo>
                    <a:cubicBezTo>
                      <a:pt x="9273" y="91"/>
                      <a:pt x="11810" y="562"/>
                      <a:pt x="14493" y="1505"/>
                    </a:cubicBezTo>
                    <a:lnTo>
                      <a:pt x="14761" y="1505"/>
                    </a:lnTo>
                    <a:cubicBezTo>
                      <a:pt x="11981" y="502"/>
                      <a:pt x="9356" y="1"/>
                      <a:pt x="6893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7"/>
              <p:cNvSpPr/>
              <p:nvPr/>
            </p:nvSpPr>
            <p:spPr>
              <a:xfrm>
                <a:off x="5047588" y="4949425"/>
                <a:ext cx="3119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091" extrusionOk="0">
                    <a:moveTo>
                      <a:pt x="5896" y="0"/>
                    </a:moveTo>
                    <a:cubicBezTo>
                      <a:pt x="3816" y="0"/>
                      <a:pt x="1848" y="363"/>
                      <a:pt x="1" y="1091"/>
                    </a:cubicBezTo>
                    <a:lnTo>
                      <a:pt x="255" y="1091"/>
                    </a:lnTo>
                    <a:cubicBezTo>
                      <a:pt x="2029" y="425"/>
                      <a:pt x="3912" y="92"/>
                      <a:pt x="5899" y="92"/>
                    </a:cubicBezTo>
                    <a:cubicBezTo>
                      <a:pt x="7888" y="92"/>
                      <a:pt x="9980" y="425"/>
                      <a:pt x="12172" y="1091"/>
                    </a:cubicBezTo>
                    <a:lnTo>
                      <a:pt x="12479" y="1091"/>
                    </a:lnTo>
                    <a:cubicBezTo>
                      <a:pt x="10175" y="364"/>
                      <a:pt x="7979" y="0"/>
                      <a:pt x="5896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7"/>
              <p:cNvSpPr/>
              <p:nvPr/>
            </p:nvSpPr>
            <p:spPr>
              <a:xfrm>
                <a:off x="7716163" y="4569675"/>
                <a:ext cx="406650" cy="407025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81" extrusionOk="0">
                    <a:moveTo>
                      <a:pt x="16265" y="0"/>
                    </a:moveTo>
                    <a:cubicBezTo>
                      <a:pt x="10648" y="964"/>
                      <a:pt x="5247" y="8350"/>
                      <a:pt x="0" y="16281"/>
                    </a:cubicBezTo>
                    <a:lnTo>
                      <a:pt x="107" y="16281"/>
                    </a:lnTo>
                    <a:cubicBezTo>
                      <a:pt x="5328" y="8391"/>
                      <a:pt x="10700" y="1056"/>
                      <a:pt x="16265" y="91"/>
                    </a:cubicBezTo>
                    <a:lnTo>
                      <a:pt x="16265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7"/>
              <p:cNvSpPr/>
              <p:nvPr/>
            </p:nvSpPr>
            <p:spPr>
              <a:xfrm>
                <a:off x="6184513" y="4713725"/>
                <a:ext cx="628100" cy="263025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10521" extrusionOk="0">
                    <a:moveTo>
                      <a:pt x="14678" y="1"/>
                    </a:moveTo>
                    <a:cubicBezTo>
                      <a:pt x="11448" y="1"/>
                      <a:pt x="8345" y="2911"/>
                      <a:pt x="4811" y="6228"/>
                    </a:cubicBezTo>
                    <a:cubicBezTo>
                      <a:pt x="3311" y="7638"/>
                      <a:pt x="1723" y="9126"/>
                      <a:pt x="0" y="10520"/>
                    </a:cubicBezTo>
                    <a:lnTo>
                      <a:pt x="141" y="10520"/>
                    </a:lnTo>
                    <a:cubicBezTo>
                      <a:pt x="1831" y="9146"/>
                      <a:pt x="3393" y="7681"/>
                      <a:pt x="4873" y="6294"/>
                    </a:cubicBezTo>
                    <a:cubicBezTo>
                      <a:pt x="8393" y="2991"/>
                      <a:pt x="11481" y="92"/>
                      <a:pt x="14679" y="92"/>
                    </a:cubicBezTo>
                    <a:cubicBezTo>
                      <a:pt x="15043" y="92"/>
                      <a:pt x="15409" y="130"/>
                      <a:pt x="15777" y="209"/>
                    </a:cubicBezTo>
                    <a:cubicBezTo>
                      <a:pt x="17719" y="626"/>
                      <a:pt x="19639" y="2166"/>
                      <a:pt x="21646" y="4919"/>
                    </a:cubicBezTo>
                    <a:cubicBezTo>
                      <a:pt x="22737" y="6416"/>
                      <a:pt x="23858" y="8272"/>
                      <a:pt x="25023" y="10520"/>
                    </a:cubicBezTo>
                    <a:lnTo>
                      <a:pt x="25124" y="10520"/>
                    </a:lnTo>
                    <a:cubicBezTo>
                      <a:pt x="23947" y="8249"/>
                      <a:pt x="22818" y="6376"/>
                      <a:pt x="21718" y="4866"/>
                    </a:cubicBezTo>
                    <a:cubicBezTo>
                      <a:pt x="19697" y="2093"/>
                      <a:pt x="17759" y="541"/>
                      <a:pt x="15796" y="119"/>
                    </a:cubicBezTo>
                    <a:cubicBezTo>
                      <a:pt x="15421" y="39"/>
                      <a:pt x="15049" y="1"/>
                      <a:pt x="14678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7"/>
              <p:cNvSpPr/>
              <p:nvPr/>
            </p:nvSpPr>
            <p:spPr>
              <a:xfrm>
                <a:off x="7740763" y="4597175"/>
                <a:ext cx="382050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5282" h="15181" extrusionOk="0">
                    <a:moveTo>
                      <a:pt x="15281" y="0"/>
                    </a:moveTo>
                    <a:cubicBezTo>
                      <a:pt x="10054" y="1134"/>
                      <a:pt x="4962" y="7776"/>
                      <a:pt x="0" y="15181"/>
                    </a:cubicBezTo>
                    <a:lnTo>
                      <a:pt x="107" y="15181"/>
                    </a:lnTo>
                    <a:cubicBezTo>
                      <a:pt x="5041" y="7819"/>
                      <a:pt x="10103" y="1224"/>
                      <a:pt x="15281" y="92"/>
                    </a:cubicBezTo>
                    <a:lnTo>
                      <a:pt x="15281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7"/>
              <p:cNvSpPr/>
              <p:nvPr/>
            </p:nvSpPr>
            <p:spPr>
              <a:xfrm>
                <a:off x="6228838" y="4743375"/>
                <a:ext cx="578425" cy="233325"/>
              </a:xfrm>
              <a:custGeom>
                <a:avLst/>
                <a:gdLst/>
                <a:ahLst/>
                <a:cxnLst/>
                <a:rect l="l" t="t" r="r" b="b"/>
                <a:pathLst>
                  <a:path w="23137" h="9333" extrusionOk="0">
                    <a:moveTo>
                      <a:pt x="13517" y="1"/>
                    </a:moveTo>
                    <a:cubicBezTo>
                      <a:pt x="10354" y="1"/>
                      <a:pt x="7266" y="2815"/>
                      <a:pt x="3753" y="6020"/>
                    </a:cubicBezTo>
                    <a:cubicBezTo>
                      <a:pt x="2562" y="7105"/>
                      <a:pt x="1319" y="8237"/>
                      <a:pt x="0" y="9333"/>
                    </a:cubicBezTo>
                    <a:lnTo>
                      <a:pt x="140" y="9333"/>
                    </a:lnTo>
                    <a:cubicBezTo>
                      <a:pt x="1430" y="8257"/>
                      <a:pt x="2647" y="7148"/>
                      <a:pt x="3814" y="6085"/>
                    </a:cubicBezTo>
                    <a:cubicBezTo>
                      <a:pt x="7314" y="2894"/>
                      <a:pt x="10389" y="89"/>
                      <a:pt x="13519" y="89"/>
                    </a:cubicBezTo>
                    <a:cubicBezTo>
                      <a:pt x="13905" y="89"/>
                      <a:pt x="14293" y="132"/>
                      <a:pt x="14682" y="222"/>
                    </a:cubicBezTo>
                    <a:cubicBezTo>
                      <a:pt x="16606" y="667"/>
                      <a:pt x="18492" y="2240"/>
                      <a:pt x="20447" y="5028"/>
                    </a:cubicBezTo>
                    <a:cubicBezTo>
                      <a:pt x="21288" y="6229"/>
                      <a:pt x="22145" y="7661"/>
                      <a:pt x="23025" y="9333"/>
                    </a:cubicBezTo>
                    <a:lnTo>
                      <a:pt x="23136" y="9333"/>
                    </a:lnTo>
                    <a:cubicBezTo>
                      <a:pt x="20176" y="3690"/>
                      <a:pt x="17468" y="776"/>
                      <a:pt x="14700" y="136"/>
                    </a:cubicBezTo>
                    <a:cubicBezTo>
                      <a:pt x="14304" y="44"/>
                      <a:pt x="13910" y="1"/>
                      <a:pt x="1351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7"/>
              <p:cNvSpPr/>
              <p:nvPr/>
            </p:nvSpPr>
            <p:spPr>
              <a:xfrm>
                <a:off x="5093113" y="4959800"/>
                <a:ext cx="24380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676" extrusionOk="0">
                    <a:moveTo>
                      <a:pt x="4671" y="1"/>
                    </a:moveTo>
                    <a:cubicBezTo>
                      <a:pt x="3046" y="1"/>
                      <a:pt x="1488" y="226"/>
                      <a:pt x="1" y="676"/>
                    </a:cubicBezTo>
                    <a:lnTo>
                      <a:pt x="323" y="676"/>
                    </a:lnTo>
                    <a:cubicBezTo>
                      <a:pt x="1715" y="285"/>
                      <a:pt x="3167" y="89"/>
                      <a:pt x="4678" y="89"/>
                    </a:cubicBezTo>
                    <a:cubicBezTo>
                      <a:pt x="6189" y="89"/>
                      <a:pt x="7758" y="285"/>
                      <a:pt x="9385" y="676"/>
                    </a:cubicBezTo>
                    <a:lnTo>
                      <a:pt x="9751" y="676"/>
                    </a:lnTo>
                    <a:cubicBezTo>
                      <a:pt x="7992" y="226"/>
                      <a:pt x="6298" y="1"/>
                      <a:pt x="4671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7"/>
              <p:cNvSpPr/>
              <p:nvPr/>
            </p:nvSpPr>
            <p:spPr>
              <a:xfrm>
                <a:off x="6273438" y="4773000"/>
                <a:ext cx="52865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8148" extrusionOk="0">
                    <a:moveTo>
                      <a:pt x="12348" y="0"/>
                    </a:moveTo>
                    <a:cubicBezTo>
                      <a:pt x="9251" y="0"/>
                      <a:pt x="6176" y="2720"/>
                      <a:pt x="2681" y="5816"/>
                    </a:cubicBezTo>
                    <a:cubicBezTo>
                      <a:pt x="1818" y="6580"/>
                      <a:pt x="926" y="7367"/>
                      <a:pt x="0" y="8148"/>
                    </a:cubicBezTo>
                    <a:lnTo>
                      <a:pt x="138" y="8148"/>
                    </a:lnTo>
                    <a:cubicBezTo>
                      <a:pt x="1036" y="7388"/>
                      <a:pt x="1902" y="6623"/>
                      <a:pt x="2740" y="5882"/>
                    </a:cubicBezTo>
                    <a:cubicBezTo>
                      <a:pt x="6221" y="2800"/>
                      <a:pt x="9283" y="89"/>
                      <a:pt x="12348" y="89"/>
                    </a:cubicBezTo>
                    <a:cubicBezTo>
                      <a:pt x="12755" y="89"/>
                      <a:pt x="13163" y="137"/>
                      <a:pt x="13572" y="238"/>
                    </a:cubicBezTo>
                    <a:cubicBezTo>
                      <a:pt x="16055" y="854"/>
                      <a:pt x="18471" y="3375"/>
                      <a:pt x="21046" y="8148"/>
                    </a:cubicBezTo>
                    <a:lnTo>
                      <a:pt x="21145" y="8148"/>
                    </a:lnTo>
                    <a:cubicBezTo>
                      <a:pt x="18547" y="3323"/>
                      <a:pt x="16108" y="776"/>
                      <a:pt x="13594" y="152"/>
                    </a:cubicBezTo>
                    <a:cubicBezTo>
                      <a:pt x="13177" y="49"/>
                      <a:pt x="12763" y="0"/>
                      <a:pt x="12348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7"/>
              <p:cNvSpPr/>
              <p:nvPr/>
            </p:nvSpPr>
            <p:spPr>
              <a:xfrm>
                <a:off x="7765713" y="4624825"/>
                <a:ext cx="357125" cy="351875"/>
              </a:xfrm>
              <a:custGeom>
                <a:avLst/>
                <a:gdLst/>
                <a:ahLst/>
                <a:cxnLst/>
                <a:rect l="l" t="t" r="r" b="b"/>
                <a:pathLst>
                  <a:path w="14285" h="14075" extrusionOk="0">
                    <a:moveTo>
                      <a:pt x="14284" y="0"/>
                    </a:moveTo>
                    <a:cubicBezTo>
                      <a:pt x="9439" y="1265"/>
                      <a:pt x="4668" y="7224"/>
                      <a:pt x="0" y="14075"/>
                    </a:cubicBezTo>
                    <a:lnTo>
                      <a:pt x="108" y="14075"/>
                    </a:lnTo>
                    <a:cubicBezTo>
                      <a:pt x="4748" y="7270"/>
                      <a:pt x="9488" y="1355"/>
                      <a:pt x="14284" y="93"/>
                    </a:cubicBezTo>
                    <a:lnTo>
                      <a:pt x="14284" y="0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7"/>
              <p:cNvSpPr/>
              <p:nvPr/>
            </p:nvSpPr>
            <p:spPr>
              <a:xfrm>
                <a:off x="7790563" y="4653050"/>
                <a:ext cx="332250" cy="323650"/>
              </a:xfrm>
              <a:custGeom>
                <a:avLst/>
                <a:gdLst/>
                <a:ahLst/>
                <a:cxnLst/>
                <a:rect l="l" t="t" r="r" b="b"/>
                <a:pathLst>
                  <a:path w="13290" h="12946" extrusionOk="0">
                    <a:moveTo>
                      <a:pt x="13289" y="1"/>
                    </a:moveTo>
                    <a:cubicBezTo>
                      <a:pt x="8817" y="1360"/>
                      <a:pt x="4370" y="6669"/>
                      <a:pt x="0" y="12946"/>
                    </a:cubicBezTo>
                    <a:lnTo>
                      <a:pt x="108" y="12946"/>
                    </a:lnTo>
                    <a:cubicBezTo>
                      <a:pt x="4450" y="6716"/>
                      <a:pt x="8865" y="1452"/>
                      <a:pt x="13289" y="94"/>
                    </a:cubicBezTo>
                    <a:lnTo>
                      <a:pt x="13289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7"/>
              <p:cNvSpPr/>
              <p:nvPr/>
            </p:nvSpPr>
            <p:spPr>
              <a:xfrm>
                <a:off x="6318263" y="4802800"/>
                <a:ext cx="478350" cy="173900"/>
              </a:xfrm>
              <a:custGeom>
                <a:avLst/>
                <a:gdLst/>
                <a:ahLst/>
                <a:cxnLst/>
                <a:rect l="l" t="t" r="r" b="b"/>
                <a:pathLst>
                  <a:path w="19134" h="6956" extrusionOk="0">
                    <a:moveTo>
                      <a:pt x="11137" y="1"/>
                    </a:moveTo>
                    <a:cubicBezTo>
                      <a:pt x="8099" y="1"/>
                      <a:pt x="5041" y="2630"/>
                      <a:pt x="1568" y="5615"/>
                    </a:cubicBezTo>
                    <a:cubicBezTo>
                      <a:pt x="1056" y="6057"/>
                      <a:pt x="533" y="6505"/>
                      <a:pt x="1" y="6956"/>
                    </a:cubicBezTo>
                    <a:lnTo>
                      <a:pt x="140" y="6956"/>
                    </a:lnTo>
                    <a:cubicBezTo>
                      <a:pt x="645" y="6527"/>
                      <a:pt x="1141" y="6101"/>
                      <a:pt x="1629" y="5683"/>
                    </a:cubicBezTo>
                    <a:cubicBezTo>
                      <a:pt x="5086" y="2708"/>
                      <a:pt x="8132" y="89"/>
                      <a:pt x="11137" y="89"/>
                    </a:cubicBezTo>
                    <a:cubicBezTo>
                      <a:pt x="11565" y="89"/>
                      <a:pt x="11993" y="143"/>
                      <a:pt x="12421" y="256"/>
                    </a:cubicBezTo>
                    <a:cubicBezTo>
                      <a:pt x="14643" y="843"/>
                      <a:pt x="16793" y="2992"/>
                      <a:pt x="19034" y="6956"/>
                    </a:cubicBezTo>
                    <a:lnTo>
                      <a:pt x="19133" y="6956"/>
                    </a:lnTo>
                    <a:cubicBezTo>
                      <a:pt x="16870" y="2941"/>
                      <a:pt x="14696" y="765"/>
                      <a:pt x="12442" y="170"/>
                    </a:cubicBezTo>
                    <a:cubicBezTo>
                      <a:pt x="12007" y="55"/>
                      <a:pt x="11572" y="1"/>
                      <a:pt x="11137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>
                <a:off x="7816438" y="4681375"/>
                <a:ext cx="306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12255" h="11813" extrusionOk="0">
                    <a:moveTo>
                      <a:pt x="12254" y="1"/>
                    </a:moveTo>
                    <a:cubicBezTo>
                      <a:pt x="8156" y="1426"/>
                      <a:pt x="4054" y="6130"/>
                      <a:pt x="1" y="11813"/>
                    </a:cubicBezTo>
                    <a:lnTo>
                      <a:pt x="110" y="11813"/>
                    </a:lnTo>
                    <a:cubicBezTo>
                      <a:pt x="4133" y="6177"/>
                      <a:pt x="8204" y="1517"/>
                      <a:pt x="12254" y="96"/>
                    </a:cubicBezTo>
                    <a:lnTo>
                      <a:pt x="12254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>
                <a:off x="6364463" y="4832175"/>
                <a:ext cx="42722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7089" h="5781" extrusionOk="0">
                    <a:moveTo>
                      <a:pt x="9913" y="0"/>
                    </a:moveTo>
                    <a:cubicBezTo>
                      <a:pt x="6935" y="0"/>
                      <a:pt x="3891" y="2540"/>
                      <a:pt x="437" y="5420"/>
                    </a:cubicBezTo>
                    <a:cubicBezTo>
                      <a:pt x="293" y="5539"/>
                      <a:pt x="148" y="5660"/>
                      <a:pt x="1" y="5781"/>
                    </a:cubicBezTo>
                    <a:lnTo>
                      <a:pt x="140" y="5781"/>
                    </a:lnTo>
                    <a:cubicBezTo>
                      <a:pt x="257" y="5683"/>
                      <a:pt x="375" y="5585"/>
                      <a:pt x="493" y="5487"/>
                    </a:cubicBezTo>
                    <a:cubicBezTo>
                      <a:pt x="3931" y="2619"/>
                      <a:pt x="6963" y="89"/>
                      <a:pt x="9911" y="89"/>
                    </a:cubicBezTo>
                    <a:cubicBezTo>
                      <a:pt x="10362" y="89"/>
                      <a:pt x="10811" y="149"/>
                      <a:pt x="11259" y="275"/>
                    </a:cubicBezTo>
                    <a:cubicBezTo>
                      <a:pt x="13205" y="824"/>
                      <a:pt x="15079" y="2598"/>
                      <a:pt x="16988" y="5781"/>
                    </a:cubicBezTo>
                    <a:lnTo>
                      <a:pt x="17088" y="5781"/>
                    </a:lnTo>
                    <a:cubicBezTo>
                      <a:pt x="15158" y="2547"/>
                      <a:pt x="13260" y="745"/>
                      <a:pt x="11283" y="188"/>
                    </a:cubicBezTo>
                    <a:cubicBezTo>
                      <a:pt x="10827" y="60"/>
                      <a:pt x="10371" y="0"/>
                      <a:pt x="9913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>
                <a:off x="6412413" y="4861450"/>
                <a:ext cx="373875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14955" h="4610" extrusionOk="0">
                    <a:moveTo>
                      <a:pt x="8619" y="0"/>
                    </a:moveTo>
                    <a:cubicBezTo>
                      <a:pt x="5917" y="0"/>
                      <a:pt x="3122" y="2097"/>
                      <a:pt x="0" y="4610"/>
                    </a:cubicBezTo>
                    <a:lnTo>
                      <a:pt x="143" y="4610"/>
                    </a:lnTo>
                    <a:cubicBezTo>
                      <a:pt x="3216" y="2140"/>
                      <a:pt x="5973" y="91"/>
                      <a:pt x="8620" y="91"/>
                    </a:cubicBezTo>
                    <a:cubicBezTo>
                      <a:pt x="9092" y="91"/>
                      <a:pt x="9562" y="156"/>
                      <a:pt x="10028" y="296"/>
                    </a:cubicBezTo>
                    <a:cubicBezTo>
                      <a:pt x="11681" y="791"/>
                      <a:pt x="13265" y="2192"/>
                      <a:pt x="14851" y="4610"/>
                    </a:cubicBezTo>
                    <a:lnTo>
                      <a:pt x="14955" y="4610"/>
                    </a:lnTo>
                    <a:cubicBezTo>
                      <a:pt x="13347" y="2139"/>
                      <a:pt x="11737" y="713"/>
                      <a:pt x="10056" y="210"/>
                    </a:cubicBezTo>
                    <a:cubicBezTo>
                      <a:pt x="9579" y="67"/>
                      <a:pt x="9100" y="0"/>
                      <a:pt x="8619" y="0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>
                <a:off x="7842913" y="4710250"/>
                <a:ext cx="279900" cy="266450"/>
              </a:xfrm>
              <a:custGeom>
                <a:avLst/>
                <a:gdLst/>
                <a:ahLst/>
                <a:cxnLst/>
                <a:rect l="l" t="t" r="r" b="b"/>
                <a:pathLst>
                  <a:path w="11196" h="10658" extrusionOk="0">
                    <a:moveTo>
                      <a:pt x="11195" y="1"/>
                    </a:moveTo>
                    <a:cubicBezTo>
                      <a:pt x="7473" y="1455"/>
                      <a:pt x="3723" y="5582"/>
                      <a:pt x="0" y="10658"/>
                    </a:cubicBezTo>
                    <a:lnTo>
                      <a:pt x="111" y="10658"/>
                    </a:lnTo>
                    <a:cubicBezTo>
                      <a:pt x="3801" y="5629"/>
                      <a:pt x="7516" y="1547"/>
                      <a:pt x="11195" y="96"/>
                    </a:cubicBezTo>
                    <a:lnTo>
                      <a:pt x="11195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>
                <a:off x="7869988" y="4739350"/>
                <a:ext cx="252825" cy="2373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9494" extrusionOk="0">
                    <a:moveTo>
                      <a:pt x="10112" y="1"/>
                    </a:moveTo>
                    <a:cubicBezTo>
                      <a:pt x="6764" y="1452"/>
                      <a:pt x="3376" y="5030"/>
                      <a:pt x="0" y="9494"/>
                    </a:cubicBezTo>
                    <a:lnTo>
                      <a:pt x="111" y="9494"/>
                    </a:lnTo>
                    <a:cubicBezTo>
                      <a:pt x="3454" y="5079"/>
                      <a:pt x="6807" y="1541"/>
                      <a:pt x="10112" y="96"/>
                    </a:cubicBezTo>
                    <a:lnTo>
                      <a:pt x="10112" y="1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>
                <a:off x="6462738" y="4890700"/>
                <a:ext cx="31682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3440" extrusionOk="0">
                    <a:moveTo>
                      <a:pt x="7234" y="1"/>
                    </a:moveTo>
                    <a:cubicBezTo>
                      <a:pt x="4959" y="1"/>
                      <a:pt x="2588" y="1489"/>
                      <a:pt x="1" y="3440"/>
                    </a:cubicBezTo>
                    <a:lnTo>
                      <a:pt x="148" y="3440"/>
                    </a:lnTo>
                    <a:cubicBezTo>
                      <a:pt x="2687" y="1533"/>
                      <a:pt x="5013" y="89"/>
                      <a:pt x="7236" y="89"/>
                    </a:cubicBezTo>
                    <a:cubicBezTo>
                      <a:pt x="7730" y="89"/>
                      <a:pt x="8219" y="161"/>
                      <a:pt x="8704" y="314"/>
                    </a:cubicBezTo>
                    <a:cubicBezTo>
                      <a:pt x="10032" y="736"/>
                      <a:pt x="11308" y="1757"/>
                      <a:pt x="12565" y="3440"/>
                    </a:cubicBezTo>
                    <a:lnTo>
                      <a:pt x="12673" y="3440"/>
                    </a:lnTo>
                    <a:cubicBezTo>
                      <a:pt x="11391" y="1709"/>
                      <a:pt x="10089" y="659"/>
                      <a:pt x="8732" y="231"/>
                    </a:cubicBezTo>
                    <a:cubicBezTo>
                      <a:pt x="8236" y="74"/>
                      <a:pt x="7737" y="1"/>
                      <a:pt x="7234" y="1"/>
                    </a:cubicBez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10" name="Google Shape;2910;p27"/>
          <p:cNvGrpSpPr/>
          <p:nvPr/>
        </p:nvGrpSpPr>
        <p:grpSpPr>
          <a:xfrm flipH="1">
            <a:off x="0" y="4282575"/>
            <a:ext cx="4074625" cy="864911"/>
            <a:chOff x="5069375" y="4282575"/>
            <a:chExt cx="4074625" cy="864911"/>
          </a:xfrm>
        </p:grpSpPr>
        <p:sp>
          <p:nvSpPr>
            <p:cNvPr id="2911" name="Google Shape;2911;p27"/>
            <p:cNvSpPr/>
            <p:nvPr/>
          </p:nvSpPr>
          <p:spPr>
            <a:xfrm>
              <a:off x="5069375" y="4491728"/>
              <a:ext cx="3151975" cy="655714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000000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7"/>
            <p:cNvSpPr/>
            <p:nvPr/>
          </p:nvSpPr>
          <p:spPr>
            <a:xfrm>
              <a:off x="5992025" y="4282575"/>
              <a:ext cx="3151975" cy="864911"/>
            </a:xfrm>
            <a:custGeom>
              <a:avLst/>
              <a:gdLst/>
              <a:ahLst/>
              <a:cxnLst/>
              <a:rect l="l" t="t" r="r" b="b"/>
              <a:pathLst>
                <a:path w="126079" h="46104" extrusionOk="0">
                  <a:moveTo>
                    <a:pt x="90970" y="1"/>
                  </a:moveTo>
                  <a:cubicBezTo>
                    <a:pt x="77247" y="1"/>
                    <a:pt x="73364" y="33884"/>
                    <a:pt x="55652" y="33884"/>
                  </a:cubicBezTo>
                  <a:cubicBezTo>
                    <a:pt x="51710" y="33884"/>
                    <a:pt x="47083" y="32205"/>
                    <a:pt x="41510" y="28101"/>
                  </a:cubicBezTo>
                  <a:cubicBezTo>
                    <a:pt x="35274" y="23509"/>
                    <a:pt x="30139" y="21660"/>
                    <a:pt x="25783" y="21660"/>
                  </a:cubicBezTo>
                  <a:cubicBezTo>
                    <a:pt x="13331" y="21660"/>
                    <a:pt x="7244" y="36770"/>
                    <a:pt x="0" y="46103"/>
                  </a:cubicBezTo>
                  <a:lnTo>
                    <a:pt x="126078" y="46103"/>
                  </a:lnTo>
                  <a:lnTo>
                    <a:pt x="126078" y="24755"/>
                  </a:lnTo>
                  <a:cubicBezTo>
                    <a:pt x="120104" y="23478"/>
                    <a:pt x="113525" y="19318"/>
                    <a:pt x="106458" y="10786"/>
                  </a:cubicBezTo>
                  <a:cubicBezTo>
                    <a:pt x="100008" y="3001"/>
                    <a:pt x="95054" y="1"/>
                    <a:pt x="90970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414338" dist="76200" dir="1524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3" name="Google Shape;2913;p27"/>
            <p:cNvGrpSpPr/>
            <p:nvPr/>
          </p:nvGrpSpPr>
          <p:grpSpPr>
            <a:xfrm>
              <a:off x="8569175" y="4487594"/>
              <a:ext cx="470950" cy="37325"/>
              <a:chOff x="3360663" y="1333675"/>
              <a:chExt cx="470950" cy="37325"/>
            </a:xfrm>
          </p:grpSpPr>
          <p:sp>
            <p:nvSpPr>
              <p:cNvPr id="2914" name="Google Shape;2914;p27"/>
              <p:cNvSpPr/>
              <p:nvPr/>
            </p:nvSpPr>
            <p:spPr>
              <a:xfrm>
                <a:off x="3360663" y="1333675"/>
                <a:ext cx="374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3" extrusionOk="0">
                    <a:moveTo>
                      <a:pt x="749" y="1"/>
                    </a:moveTo>
                    <a:cubicBezTo>
                      <a:pt x="336" y="1"/>
                      <a:pt x="1" y="335"/>
                      <a:pt x="4" y="746"/>
                    </a:cubicBezTo>
                    <a:cubicBezTo>
                      <a:pt x="4" y="1159"/>
                      <a:pt x="337" y="1492"/>
                      <a:pt x="749" y="1492"/>
                    </a:cubicBezTo>
                    <a:cubicBezTo>
                      <a:pt x="1162" y="1492"/>
                      <a:pt x="1495" y="1159"/>
                      <a:pt x="1495" y="746"/>
                    </a:cubicBezTo>
                    <a:cubicBezTo>
                      <a:pt x="1495" y="335"/>
                      <a:pt x="1162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>
                <a:off x="350523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4" y="1"/>
                      <a:pt x="0" y="335"/>
                      <a:pt x="0" y="746"/>
                    </a:cubicBezTo>
                    <a:cubicBezTo>
                      <a:pt x="0" y="1159"/>
                      <a:pt x="334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>
                <a:off x="3649788" y="1333675"/>
                <a:ext cx="373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493" extrusionOk="0">
                    <a:moveTo>
                      <a:pt x="747" y="1"/>
                    </a:moveTo>
                    <a:cubicBezTo>
                      <a:pt x="335" y="1"/>
                      <a:pt x="0" y="335"/>
                      <a:pt x="0" y="746"/>
                    </a:cubicBezTo>
                    <a:cubicBezTo>
                      <a:pt x="0" y="1159"/>
                      <a:pt x="335" y="1492"/>
                      <a:pt x="747" y="1492"/>
                    </a:cubicBezTo>
                    <a:cubicBezTo>
                      <a:pt x="1158" y="1492"/>
                      <a:pt x="1493" y="1159"/>
                      <a:pt x="1493" y="746"/>
                    </a:cubicBezTo>
                    <a:cubicBezTo>
                      <a:pt x="1493" y="335"/>
                      <a:pt x="1158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>
                <a:off x="3794288" y="1333675"/>
                <a:ext cx="373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493" extrusionOk="0">
                    <a:moveTo>
                      <a:pt x="747" y="1"/>
                    </a:moveTo>
                    <a:cubicBezTo>
                      <a:pt x="335" y="1"/>
                      <a:pt x="1" y="335"/>
                      <a:pt x="1" y="746"/>
                    </a:cubicBezTo>
                    <a:cubicBezTo>
                      <a:pt x="1" y="1159"/>
                      <a:pt x="335" y="1492"/>
                      <a:pt x="747" y="1492"/>
                    </a:cubicBezTo>
                    <a:cubicBezTo>
                      <a:pt x="1159" y="1492"/>
                      <a:pt x="1492" y="1159"/>
                      <a:pt x="1492" y="746"/>
                    </a:cubicBezTo>
                    <a:cubicBezTo>
                      <a:pt x="1492" y="335"/>
                      <a:pt x="1159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●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○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■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●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○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■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●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○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ira"/>
              <a:buChar char="■"/>
              <a:defRPr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7" r:id="rId3"/>
    <p:sldLayoutId id="2147483658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sjC6fa_YB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p32"/>
          <p:cNvSpPr txBox="1">
            <a:spLocks noGrp="1"/>
          </p:cNvSpPr>
          <p:nvPr>
            <p:ph type="ctrTitle"/>
          </p:nvPr>
        </p:nvSpPr>
        <p:spPr>
          <a:xfrm>
            <a:off x="862835" y="1500425"/>
            <a:ext cx="7418330" cy="1682400"/>
          </a:xfrm>
          <a:prstGeom prst="rect">
            <a:avLst/>
          </a:prstGeom>
        </p:spPr>
        <p:txBody>
          <a:bodyPr spcFirstLastPara="1" wrap="square" lIns="0" tIns="91425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LEVEL DESIGN WORKSHOP</a:t>
            </a:r>
            <a:br>
              <a:rPr lang="en" dirty="0"/>
            </a:br>
            <a:r>
              <a:rPr lang="en" dirty="0"/>
              <a:t>PORTAL 2</a:t>
            </a:r>
            <a:endParaRPr dirty="0"/>
          </a:p>
        </p:txBody>
      </p:sp>
      <p:sp>
        <p:nvSpPr>
          <p:cNvPr id="2930" name="Google Shape;2930;p32"/>
          <p:cNvSpPr txBox="1">
            <a:spLocks noGrp="1"/>
          </p:cNvSpPr>
          <p:nvPr>
            <p:ph type="subTitle" idx="1"/>
          </p:nvPr>
        </p:nvSpPr>
        <p:spPr>
          <a:xfrm>
            <a:off x="1820325" y="3182825"/>
            <a:ext cx="5503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GRANJON Raphaël – GD3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9E7B4F64-EA79-99B5-0403-10D6377A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4804C1CE-0216-7580-BD79-AD62F5563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4176EA99-B00F-FF30-7936-523C0AF39C57}"/>
              </a:ext>
            </a:extLst>
          </p:cNvPr>
          <p:cNvSpPr txBox="1">
            <a:spLocks/>
          </p:cNvSpPr>
          <p:nvPr/>
        </p:nvSpPr>
        <p:spPr>
          <a:xfrm>
            <a:off x="720000" y="1107831"/>
            <a:ext cx="7917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entire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V1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layout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2202A2-C5C5-70A0-EEB4-DB6E0D55317D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pic>
        <p:nvPicPr>
          <p:cNvPr id="2" name="Picture 1" descr="A grey and white room with a few objects&#10;&#10;Description automatically generated with medium confidence">
            <a:extLst>
              <a:ext uri="{FF2B5EF4-FFF2-40B4-BE49-F238E27FC236}">
                <a16:creationId xmlns:a16="http://schemas.microsoft.com/office/drawing/2014/main" id="{D3AAA88E-F59E-AE8E-A01F-4316A23B9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11" y="1565031"/>
            <a:ext cx="4864489" cy="32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6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631AFD31-16A0-127F-12BC-67A838CA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5F96185B-ECDB-34EE-198A-CDA7C81C4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FEEDBACK</a:t>
            </a:r>
            <a:endParaRPr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90828-4869-3551-7212-F92DBDFC8229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Google Shape;2936;p33">
            <a:extLst>
              <a:ext uri="{FF2B5EF4-FFF2-40B4-BE49-F238E27FC236}">
                <a16:creationId xmlns:a16="http://schemas.microsoft.com/office/drawing/2014/main" id="{037A6D7D-E5E1-422D-03B9-811BC3124EA1}"/>
              </a:ext>
            </a:extLst>
          </p:cNvPr>
          <p:cNvSpPr txBox="1">
            <a:spLocks/>
          </p:cNvSpPr>
          <p:nvPr/>
        </p:nvSpPr>
        <p:spPr>
          <a:xfrm>
            <a:off x="720000" y="1489261"/>
            <a:ext cx="7963364" cy="3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playest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sessions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one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experienced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one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target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audience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beginners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6" name="Google Shape;2936;p33">
            <a:extLst>
              <a:ext uri="{FF2B5EF4-FFF2-40B4-BE49-F238E27FC236}">
                <a16:creationId xmlns:a16="http://schemas.microsoft.com/office/drawing/2014/main" id="{41DE3C95-C229-F3B6-B170-F3C3713C0955}"/>
              </a:ext>
            </a:extLst>
          </p:cNvPr>
          <p:cNvSpPr txBox="1">
            <a:spLocks/>
          </p:cNvSpPr>
          <p:nvPr/>
        </p:nvSpPr>
        <p:spPr>
          <a:xfrm>
            <a:off x="720000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Experienced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showed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actually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some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a Portal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moving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through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portal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using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physics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instead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character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outside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box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naturally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bit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disturbing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doesn’t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have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use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anymore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help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limit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experimentation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far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7" name="Google Shape;2936;p33">
            <a:extLst>
              <a:ext uri="{FF2B5EF4-FFF2-40B4-BE49-F238E27FC236}">
                <a16:creationId xmlns:a16="http://schemas.microsoft.com/office/drawing/2014/main" id="{4CB70801-7F2D-FB94-69A4-55130430D876}"/>
              </a:ext>
            </a:extLst>
          </p:cNvPr>
          <p:cNvSpPr txBox="1">
            <a:spLocks/>
          </p:cNvSpPr>
          <p:nvPr/>
        </p:nvSpPr>
        <p:spPr>
          <a:xfrm>
            <a:off x="5003242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Beginners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lack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guiding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enough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lighting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at first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same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biggest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problem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area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require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use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instead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confuse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themselves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by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messing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CA7882-CEA4-24AA-A541-67600A248B4A}"/>
              </a:ext>
            </a:extLst>
          </p:cNvPr>
          <p:cNvCxnSpPr/>
          <p:nvPr/>
        </p:nvCxnSpPr>
        <p:spPr>
          <a:xfrm>
            <a:off x="4572000" y="2069431"/>
            <a:ext cx="0" cy="25575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347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57E94B3A-790E-6174-BC73-0CDC0AF8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20298258-2C56-A076-74E1-31162CAB2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V2 -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D350FCD0-CA31-966B-6B24-DFD33CBFAF02}"/>
              </a:ext>
            </a:extLst>
          </p:cNvPr>
          <p:cNvSpPr txBox="1">
            <a:spLocks/>
          </p:cNvSpPr>
          <p:nvPr/>
        </p:nvSpPr>
        <p:spPr>
          <a:xfrm>
            <a:off x="720000" y="1107831"/>
            <a:ext cx="7917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feedback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consideration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V2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layout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EC96FA-A3CA-3E1D-B615-1BCAC772C3D3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630D33-78DE-8165-9F59-B5EE91ADED62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7EB0C8-B9CB-8C3E-FC6C-B63B8BE18E92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880F56F7-0352-BE1B-C38B-C3BC528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829" y="1565031"/>
            <a:ext cx="4279970" cy="33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1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DD279335-4C44-42E8-3305-6FDBD0D65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E29C6A57-5A11-4614-F128-26D988B04A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V2 - UPDATE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E2AAF1A3-66D8-3F9C-8F47-CFEA370B38DC}"/>
              </a:ext>
            </a:extLst>
          </p:cNvPr>
          <p:cNvSpPr txBox="1">
            <a:spLocks/>
          </p:cNvSpPr>
          <p:nvPr/>
        </p:nvSpPr>
        <p:spPr>
          <a:xfrm>
            <a:off x="911212" y="1073034"/>
            <a:ext cx="2167184" cy="143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area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 a lot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black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have to use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put a portal 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upstairs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twist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 up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spoiled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right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away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157C31-6D7E-F1E3-32C2-7666C4A1B287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02AC57-BBD3-59C9-5896-5519FF5E6DFE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C91D34-7A05-3AF5-B42C-B8FB73AC35E9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53BAA4D5-59D2-8226-9265-2251B8ABA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8" t="54500" r="43088" b="1592"/>
          <a:stretch/>
        </p:blipFill>
        <p:spPr>
          <a:xfrm>
            <a:off x="1003433" y="2796912"/>
            <a:ext cx="1934018" cy="1761338"/>
          </a:xfrm>
          <a:prstGeom prst="rect">
            <a:avLst/>
          </a:prstGeom>
        </p:spPr>
      </p:pic>
      <p:pic>
        <p:nvPicPr>
          <p:cNvPr id="6" name="Picture 5" descr="A video game of a video game&#10;&#10;Description automatically generated">
            <a:extLst>
              <a:ext uri="{FF2B5EF4-FFF2-40B4-BE49-F238E27FC236}">
                <a16:creationId xmlns:a16="http://schemas.microsoft.com/office/drawing/2014/main" id="{B975E383-3039-D645-6CBF-78DE8F47C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47" r="29442"/>
          <a:stretch/>
        </p:blipFill>
        <p:spPr>
          <a:xfrm>
            <a:off x="3763423" y="2706761"/>
            <a:ext cx="1494563" cy="1906203"/>
          </a:xfrm>
          <a:prstGeom prst="rect">
            <a:avLst/>
          </a:prstGeom>
        </p:spPr>
      </p:pic>
      <p:sp>
        <p:nvSpPr>
          <p:cNvPr id="7" name="Google Shape;2936;p33">
            <a:extLst>
              <a:ext uri="{FF2B5EF4-FFF2-40B4-BE49-F238E27FC236}">
                <a16:creationId xmlns:a16="http://schemas.microsoft.com/office/drawing/2014/main" id="{020F4A77-F79B-8ADB-3121-9E44EBE3DA09}"/>
              </a:ext>
            </a:extLst>
          </p:cNvPr>
          <p:cNvSpPr txBox="1">
            <a:spLocks/>
          </p:cNvSpPr>
          <p:nvPr/>
        </p:nvSpPr>
        <p:spPr>
          <a:xfrm>
            <a:off x="3568683" y="1417878"/>
            <a:ext cx="2006627" cy="74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More lights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added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order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further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guide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towards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solution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pic>
        <p:nvPicPr>
          <p:cNvPr id="8" name="Picture 7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C6ED61AC-3836-63A4-D843-434899290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75" t="16220" r="51312" b="43242"/>
          <a:stretch/>
        </p:blipFill>
        <p:spPr bwMode="auto">
          <a:xfrm>
            <a:off x="6512249" y="2706761"/>
            <a:ext cx="1825709" cy="2024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Google Shape;2936;p33">
            <a:extLst>
              <a:ext uri="{FF2B5EF4-FFF2-40B4-BE49-F238E27FC236}">
                <a16:creationId xmlns:a16="http://schemas.microsoft.com/office/drawing/2014/main" id="{2F6A1DA2-2016-C3EE-CD71-C8AD740EB062}"/>
              </a:ext>
            </a:extLst>
          </p:cNvPr>
          <p:cNvSpPr txBox="1">
            <a:spLocks/>
          </p:cNvSpPr>
          <p:nvPr/>
        </p:nvSpPr>
        <p:spPr>
          <a:xfrm>
            <a:off x="6167445" y="1073034"/>
            <a:ext cx="2515315" cy="74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water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generators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seperated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order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show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clear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distinction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between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paint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interacting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water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sticking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Barriers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added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cheat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only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use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access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main area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45437-8AC7-740E-095B-FC69D3501B89}"/>
              </a:ext>
            </a:extLst>
          </p:cNvPr>
          <p:cNvCxnSpPr/>
          <p:nvPr/>
        </p:nvCxnSpPr>
        <p:spPr>
          <a:xfrm>
            <a:off x="3313841" y="1017725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999C29-DC99-63C7-3E33-9706250F4BDB}"/>
              </a:ext>
            </a:extLst>
          </p:cNvPr>
          <p:cNvCxnSpPr/>
          <p:nvPr/>
        </p:nvCxnSpPr>
        <p:spPr>
          <a:xfrm>
            <a:off x="5776304" y="1017725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33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0F8EE2C0-0973-000D-5203-97D83865F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38F89857-571F-6F21-2423-8A482E28C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V2 - FEEDBACK</a:t>
            </a:r>
            <a:endParaRPr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8ADE3A-A381-7142-C239-59C0E1629888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AFCCC4-196D-A56D-B0B8-AC5F4D64CB8D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1D0E59-EF92-FA0B-3366-F48D6C52EE71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Google Shape;2936;p33">
            <a:extLst>
              <a:ext uri="{FF2B5EF4-FFF2-40B4-BE49-F238E27FC236}">
                <a16:creationId xmlns:a16="http://schemas.microsoft.com/office/drawing/2014/main" id="{D484E579-C365-C112-41C2-7CEA71B02954}"/>
              </a:ext>
            </a:extLst>
          </p:cNvPr>
          <p:cNvSpPr txBox="1">
            <a:spLocks/>
          </p:cNvSpPr>
          <p:nvPr/>
        </p:nvSpPr>
        <p:spPr>
          <a:xfrm>
            <a:off x="720000" y="1489261"/>
            <a:ext cx="7963364" cy="3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Since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changes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made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related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accessibility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introduction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playtest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session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core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audience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0" name="Google Shape;2936;p33">
            <a:extLst>
              <a:ext uri="{FF2B5EF4-FFF2-40B4-BE49-F238E27FC236}">
                <a16:creationId xmlns:a16="http://schemas.microsoft.com/office/drawing/2014/main" id="{D6DFC642-382F-1A2E-0F75-09F2A5E89ACD}"/>
              </a:ext>
            </a:extLst>
          </p:cNvPr>
          <p:cNvSpPr txBox="1">
            <a:spLocks/>
          </p:cNvSpPr>
          <p:nvPr/>
        </p:nvSpPr>
        <p:spPr>
          <a:xfrm>
            <a:off x="720000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Turns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out,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remaining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still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confusing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 first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because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directly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interact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Moreover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by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paint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come out of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 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go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next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room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understanding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 to use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lights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near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there’s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enough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light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understand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also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white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functions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same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3" name="Google Shape;2936;p33">
            <a:extLst>
              <a:ext uri="{FF2B5EF4-FFF2-40B4-BE49-F238E27FC236}">
                <a16:creationId xmlns:a16="http://schemas.microsoft.com/office/drawing/2014/main" id="{3273881F-B548-BEAE-701F-5D8621A38BC0}"/>
              </a:ext>
            </a:extLst>
          </p:cNvPr>
          <p:cNvSpPr txBox="1">
            <a:spLocks/>
          </p:cNvSpPr>
          <p:nvPr/>
        </p:nvSpPr>
        <p:spPr>
          <a:xfrm>
            <a:off x="5003242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hard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put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through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before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main area, and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considered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at first.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setup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not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access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main room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through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you’re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behind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confusing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new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straight-up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where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should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647400-9418-73A7-6DCA-F625EED60967}"/>
              </a:ext>
            </a:extLst>
          </p:cNvPr>
          <p:cNvCxnSpPr/>
          <p:nvPr/>
        </p:nvCxnSpPr>
        <p:spPr>
          <a:xfrm>
            <a:off x="4572000" y="2069431"/>
            <a:ext cx="0" cy="25575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19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6ECDB27D-1912-E6FD-8A3E-6B54D29B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65B0F7B2-FE33-B755-810E-21C3B3F0D0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V3 -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1E9CF1AA-F1D7-3CDC-05F7-F915124D9921}"/>
              </a:ext>
            </a:extLst>
          </p:cNvPr>
          <p:cNvSpPr txBox="1">
            <a:spLocks/>
          </p:cNvSpPr>
          <p:nvPr/>
        </p:nvSpPr>
        <p:spPr>
          <a:xfrm>
            <a:off x="720000" y="1107831"/>
            <a:ext cx="7917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feedback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consideration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V3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layout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2AE923-D3B6-8A1E-D38D-80E88F151BC5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9443CE-40F8-414A-88E4-246151F94584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51E909-E833-4720-6570-20B96A20AF7E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8D254D-BAD1-591F-25A0-B1540CC7A953}"/>
              </a:ext>
            </a:extLst>
          </p:cNvPr>
          <p:cNvSpPr/>
          <p:nvPr/>
        </p:nvSpPr>
        <p:spPr>
          <a:xfrm>
            <a:off x="115009" y="3071423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AB0B53-9852-C541-F7AC-C321700A9396}"/>
              </a:ext>
            </a:extLst>
          </p:cNvPr>
          <p:cNvCxnSpPr>
            <a:cxnSpLocks/>
          </p:cNvCxnSpPr>
          <p:nvPr/>
        </p:nvCxnSpPr>
        <p:spPr>
          <a:xfrm>
            <a:off x="346076" y="2702377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D9335C3F-65F7-DFB7-7C73-2266032A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982" y="1476877"/>
            <a:ext cx="4716035" cy="35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8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EED842F2-933E-8A01-0773-2A42856BB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EDB8275F-4CD3-0197-E228-626AFCDD80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V3 - UPDATE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7E9F2740-18D1-2374-0D78-3F6C3A6B9709}"/>
              </a:ext>
            </a:extLst>
          </p:cNvPr>
          <p:cNvSpPr txBox="1">
            <a:spLocks/>
          </p:cNvSpPr>
          <p:nvPr/>
        </p:nvSpPr>
        <p:spPr>
          <a:xfrm>
            <a:off x="911212" y="1073034"/>
            <a:ext cx="2167184" cy="143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All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have been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area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required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use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go up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lights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have been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moved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surrounding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paint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obvious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D344F5-3DD4-53E3-A2BE-E9DEBE8907F4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BB4597-0F42-A4AD-8FA4-03B0E5C0FC67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Google Shape;2936;p33">
            <a:extLst>
              <a:ext uri="{FF2B5EF4-FFF2-40B4-BE49-F238E27FC236}">
                <a16:creationId xmlns:a16="http://schemas.microsoft.com/office/drawing/2014/main" id="{0A36BCA9-07E8-50CF-8930-CC16A5766A10}"/>
              </a:ext>
            </a:extLst>
          </p:cNvPr>
          <p:cNvSpPr txBox="1">
            <a:spLocks/>
          </p:cNvSpPr>
          <p:nvPr/>
        </p:nvSpPr>
        <p:spPr>
          <a:xfrm>
            <a:off x="3568686" y="1073034"/>
            <a:ext cx="2006627" cy="158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as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before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enter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main room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look back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 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giant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blue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trying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figure out if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use in the puzzle.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9" name="Google Shape;2936;p33">
            <a:extLst>
              <a:ext uri="{FF2B5EF4-FFF2-40B4-BE49-F238E27FC236}">
                <a16:creationId xmlns:a16="http://schemas.microsoft.com/office/drawing/2014/main" id="{E07EA26E-C401-B886-F799-13645B444DC3}"/>
              </a:ext>
            </a:extLst>
          </p:cNvPr>
          <p:cNvSpPr txBox="1">
            <a:spLocks/>
          </p:cNvSpPr>
          <p:nvPr/>
        </p:nvSpPr>
        <p:spPr>
          <a:xfrm>
            <a:off x="6167445" y="1073033"/>
            <a:ext cx="2515315" cy="158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second water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generator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 been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first one drops water as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bombs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and not as a constant drop like for the white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earlier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sets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them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apart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visually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teases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bomb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main area.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4AEDA5-6F2F-EB36-C835-6C92059CB9A6}"/>
              </a:ext>
            </a:extLst>
          </p:cNvPr>
          <p:cNvCxnSpPr/>
          <p:nvPr/>
        </p:nvCxnSpPr>
        <p:spPr>
          <a:xfrm>
            <a:off x="3313841" y="1017725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3C9CBA-89CB-85D1-AA74-9E4EC4C505D6}"/>
              </a:ext>
            </a:extLst>
          </p:cNvPr>
          <p:cNvCxnSpPr/>
          <p:nvPr/>
        </p:nvCxnSpPr>
        <p:spPr>
          <a:xfrm>
            <a:off x="5776304" y="1017725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0F718D4-0D4A-BEBC-1D22-3B6EA87093F7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F667E3-3EFB-E99F-5A79-3A4C2538F15A}"/>
              </a:ext>
            </a:extLst>
          </p:cNvPr>
          <p:cNvSpPr/>
          <p:nvPr/>
        </p:nvSpPr>
        <p:spPr>
          <a:xfrm>
            <a:off x="115009" y="3071423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6E30F6-7747-DA81-16AE-F3F1B1D64B2D}"/>
              </a:ext>
            </a:extLst>
          </p:cNvPr>
          <p:cNvCxnSpPr>
            <a:cxnSpLocks/>
          </p:cNvCxnSpPr>
          <p:nvPr/>
        </p:nvCxnSpPr>
        <p:spPr>
          <a:xfrm>
            <a:off x="346076" y="2702377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102A8721-75E1-173D-0A23-D914D1860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9" t="50203" r="45335" b="2969"/>
          <a:stretch/>
        </p:blipFill>
        <p:spPr>
          <a:xfrm>
            <a:off x="1021790" y="2723357"/>
            <a:ext cx="1920066" cy="1855873"/>
          </a:xfrm>
          <a:prstGeom prst="rect">
            <a:avLst/>
          </a:prstGeom>
        </p:spPr>
      </p:pic>
      <p:pic>
        <p:nvPicPr>
          <p:cNvPr id="14" name="Picture 13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E8FFBE1A-1C1C-AAEF-D6FF-A2A3D0645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64" r="46994" b="18494"/>
          <a:stretch/>
        </p:blipFill>
        <p:spPr>
          <a:xfrm>
            <a:off x="3539973" y="3047418"/>
            <a:ext cx="1976621" cy="1156603"/>
          </a:xfrm>
          <a:prstGeom prst="rect">
            <a:avLst/>
          </a:prstGeom>
        </p:spPr>
      </p:pic>
      <p:pic>
        <p:nvPicPr>
          <p:cNvPr id="15" name="Picture 14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E25158E0-DA19-8771-7C7F-E07F907B6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1" r="20870" b="18494"/>
          <a:stretch/>
        </p:blipFill>
        <p:spPr>
          <a:xfrm>
            <a:off x="6167445" y="2853631"/>
            <a:ext cx="2515314" cy="152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1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D5708CBB-5F66-6263-E113-2FB2DFB01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63B75C2A-3F1E-D410-634F-C17E04B61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V3 - FEEDBACK</a:t>
            </a:r>
            <a:endParaRPr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67E908-F151-2B80-4FF8-CA960A971D1D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49C3D3-47F9-4468-D17E-C91B7BD5AE1D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Google Shape;2936;p33">
            <a:extLst>
              <a:ext uri="{FF2B5EF4-FFF2-40B4-BE49-F238E27FC236}">
                <a16:creationId xmlns:a16="http://schemas.microsoft.com/office/drawing/2014/main" id="{4F492A07-6763-3917-BB3B-373DCEFECD44}"/>
              </a:ext>
            </a:extLst>
          </p:cNvPr>
          <p:cNvSpPr txBox="1">
            <a:spLocks/>
          </p:cNvSpPr>
          <p:nvPr/>
        </p:nvSpPr>
        <p:spPr>
          <a:xfrm>
            <a:off x="720000" y="1489261"/>
            <a:ext cx="7963364" cy="3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understand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indeed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quite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suited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beginners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back to 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playtest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session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more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experienced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0" name="Google Shape;2936;p33">
            <a:extLst>
              <a:ext uri="{FF2B5EF4-FFF2-40B4-BE49-F238E27FC236}">
                <a16:creationId xmlns:a16="http://schemas.microsoft.com/office/drawing/2014/main" id="{8BB43431-1E68-A90D-C37A-7FA51796C456}"/>
              </a:ext>
            </a:extLst>
          </p:cNvPr>
          <p:cNvSpPr txBox="1">
            <a:spLocks/>
          </p:cNvSpPr>
          <p:nvPr/>
        </p:nvSpPr>
        <p:spPr>
          <a:xfrm>
            <a:off x="720000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If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fail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timing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looping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explodes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have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again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tedious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some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despite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far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away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location.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mentionned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by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experienced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beginners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thus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needs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adressed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3" name="Google Shape;2936;p33">
            <a:extLst>
              <a:ext uri="{FF2B5EF4-FFF2-40B4-BE49-F238E27FC236}">
                <a16:creationId xmlns:a16="http://schemas.microsoft.com/office/drawing/2014/main" id="{E5ED531D-4178-3DF3-DBE8-3F82B6F0BC45}"/>
              </a:ext>
            </a:extLst>
          </p:cNvPr>
          <p:cNvSpPr txBox="1">
            <a:spLocks/>
          </p:cNvSpPr>
          <p:nvPr/>
        </p:nvSpPr>
        <p:spPr>
          <a:xfrm>
            <a:off x="5003242" y="2045193"/>
            <a:ext cx="350136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still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not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clear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use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have the solution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complete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puzzle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cannot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put the portal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water shoots out,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though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doesn’t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affect the white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Since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technically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have a use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resolution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gives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more questions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than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answers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C76414-7A34-1395-C2D9-1B2E5F5347D6}"/>
              </a:ext>
            </a:extLst>
          </p:cNvPr>
          <p:cNvCxnSpPr/>
          <p:nvPr/>
        </p:nvCxnSpPr>
        <p:spPr>
          <a:xfrm>
            <a:off x="4572000" y="2069431"/>
            <a:ext cx="0" cy="255756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9A4A62E-8166-9EB7-317D-02F04322E689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F9B73A-06CF-4EF7-5EEE-006441425663}"/>
              </a:ext>
            </a:extLst>
          </p:cNvPr>
          <p:cNvSpPr/>
          <p:nvPr/>
        </p:nvSpPr>
        <p:spPr>
          <a:xfrm>
            <a:off x="115009" y="3071423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5101D-F87A-AE06-8EE8-74BA5B3C81D3}"/>
              </a:ext>
            </a:extLst>
          </p:cNvPr>
          <p:cNvCxnSpPr>
            <a:cxnSpLocks/>
          </p:cNvCxnSpPr>
          <p:nvPr/>
        </p:nvCxnSpPr>
        <p:spPr>
          <a:xfrm>
            <a:off x="346076" y="2702377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25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564A0BEF-50F4-C545-7E79-8AA709168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C58E4ECE-D7D2-1D4D-7D93-70FC7EF6E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V4 (FINAL) - </a:t>
            </a:r>
            <a:r>
              <a:rPr lang="en" dirty="0"/>
              <a:t>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44D5710A-0897-D55B-97C6-025217076507}"/>
              </a:ext>
            </a:extLst>
          </p:cNvPr>
          <p:cNvSpPr txBox="1">
            <a:spLocks/>
          </p:cNvSpPr>
          <p:nvPr/>
        </p:nvSpPr>
        <p:spPr>
          <a:xfrm>
            <a:off x="720000" y="1107831"/>
            <a:ext cx="7917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feedback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consideration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final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layout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AB19C5-790D-CAA4-4442-2C21A5F7963A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B0C962-98F7-7709-B78C-67D543DC17A0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80359-AF76-2633-F36A-5037F92B543C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45D909C-4C9F-0C65-BA81-5D0C0733EECD}"/>
              </a:ext>
            </a:extLst>
          </p:cNvPr>
          <p:cNvSpPr/>
          <p:nvPr/>
        </p:nvSpPr>
        <p:spPr>
          <a:xfrm>
            <a:off x="115009" y="3071423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C10779-BF06-EBF3-FB62-1D4095A51ECE}"/>
              </a:ext>
            </a:extLst>
          </p:cNvPr>
          <p:cNvCxnSpPr>
            <a:cxnSpLocks/>
          </p:cNvCxnSpPr>
          <p:nvPr/>
        </p:nvCxnSpPr>
        <p:spPr>
          <a:xfrm>
            <a:off x="346076" y="2702377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C144F8A-E816-C2AF-6D5B-17B88C6AE048}"/>
              </a:ext>
            </a:extLst>
          </p:cNvPr>
          <p:cNvSpPr/>
          <p:nvPr/>
        </p:nvSpPr>
        <p:spPr>
          <a:xfrm>
            <a:off x="112542" y="393891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0F4A9D-EE3B-2CF8-52D4-22C702B96F2F}"/>
              </a:ext>
            </a:extLst>
          </p:cNvPr>
          <p:cNvCxnSpPr>
            <a:cxnSpLocks/>
          </p:cNvCxnSpPr>
          <p:nvPr/>
        </p:nvCxnSpPr>
        <p:spPr>
          <a:xfrm>
            <a:off x="343609" y="3569873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42619C-6048-E52F-F824-68B68EBB0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096" y="1510549"/>
            <a:ext cx="4839372" cy="33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7F4750B0-EFE5-90A4-C494-9B274CA1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F9F7EEF9-8BB5-E788-F12B-C1919B1BC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V4 (FINAL)</a:t>
            </a:r>
            <a:r>
              <a:rPr lang="en" dirty="0"/>
              <a:t> - UPDATE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CF547902-0A4E-C04C-0378-E5BB87E92C96}"/>
              </a:ext>
            </a:extLst>
          </p:cNvPr>
          <p:cNvSpPr txBox="1">
            <a:spLocks/>
          </p:cNvSpPr>
          <p:nvPr/>
        </p:nvSpPr>
        <p:spPr>
          <a:xfrm>
            <a:off x="851604" y="1001364"/>
            <a:ext cx="2096101" cy="143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straight up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avoid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confusion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regarding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puzzle’s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solution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easing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access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the main room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further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A35A0B-D083-718B-E8C6-2FF9C5656D54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B2FAC7-CC38-FA48-A4AA-0603E12C3DAF}"/>
              </a:ext>
            </a:extLst>
          </p:cNvPr>
          <p:cNvCxnSpPr>
            <a:cxnSpLocks/>
          </p:cNvCxnSpPr>
          <p:nvPr/>
        </p:nvCxnSpPr>
        <p:spPr>
          <a:xfrm>
            <a:off x="343609" y="1834881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Google Shape;2936;p33">
            <a:extLst>
              <a:ext uri="{FF2B5EF4-FFF2-40B4-BE49-F238E27FC236}">
                <a16:creationId xmlns:a16="http://schemas.microsoft.com/office/drawing/2014/main" id="{F677523D-D70C-B97A-B06C-9349F13C6834}"/>
              </a:ext>
            </a:extLst>
          </p:cNvPr>
          <p:cNvSpPr txBox="1">
            <a:spLocks/>
          </p:cNvSpPr>
          <p:nvPr/>
        </p:nvSpPr>
        <p:spPr>
          <a:xfrm>
            <a:off x="5979922" y="998951"/>
            <a:ext cx="2982666" cy="174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getting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back 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once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got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first time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less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frustrating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while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not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breaking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puzzle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steps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button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 the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upper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floor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activates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another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generator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base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floor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This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way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still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being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teased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going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upwards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while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removing</a:t>
            </a:r>
            <a:r>
              <a:rPr lang="fr-FR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lot of frustration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failing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white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ball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loop</a:t>
            </a:r>
            <a:r>
              <a:rPr lang="fr-FR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61E8B6-484D-5708-4CB4-CA92273A9E0F}"/>
              </a:ext>
            </a:extLst>
          </p:cNvPr>
          <p:cNvSpPr/>
          <p:nvPr/>
        </p:nvSpPr>
        <p:spPr>
          <a:xfrm>
            <a:off x="112542" y="2203927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6DD1EA-4457-9185-C319-03D9476C43F9}"/>
              </a:ext>
            </a:extLst>
          </p:cNvPr>
          <p:cNvSpPr/>
          <p:nvPr/>
        </p:nvSpPr>
        <p:spPr>
          <a:xfrm>
            <a:off x="115009" y="3071423"/>
            <a:ext cx="457200" cy="457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A6766-6E2A-EC48-B91C-AF67E7D229EC}"/>
              </a:ext>
            </a:extLst>
          </p:cNvPr>
          <p:cNvCxnSpPr>
            <a:cxnSpLocks/>
          </p:cNvCxnSpPr>
          <p:nvPr/>
        </p:nvCxnSpPr>
        <p:spPr>
          <a:xfrm>
            <a:off x="346076" y="2702377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DA5ADA5-7A64-325E-6827-AD90A2972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23" y="3173207"/>
            <a:ext cx="2021865" cy="11035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DC7F51B-9409-A6E8-45D5-AA2CA5C9C6F4}"/>
              </a:ext>
            </a:extLst>
          </p:cNvPr>
          <p:cNvSpPr/>
          <p:nvPr/>
        </p:nvSpPr>
        <p:spPr>
          <a:xfrm>
            <a:off x="112542" y="3938919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Staatliches" pitchFamily="2" charset="0"/>
              </a:rPr>
              <a:t>V4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3322E-81F9-BD15-7EC3-F049DC96C052}"/>
              </a:ext>
            </a:extLst>
          </p:cNvPr>
          <p:cNvCxnSpPr>
            <a:cxnSpLocks/>
          </p:cNvCxnSpPr>
          <p:nvPr/>
        </p:nvCxnSpPr>
        <p:spPr>
          <a:xfrm>
            <a:off x="343609" y="3569873"/>
            <a:ext cx="0" cy="310177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905E35-DB1B-1117-EC85-E4DDB9C98E25}"/>
              </a:ext>
            </a:extLst>
          </p:cNvPr>
          <p:cNvCxnSpPr/>
          <p:nvPr/>
        </p:nvCxnSpPr>
        <p:spPr>
          <a:xfrm>
            <a:off x="3135086" y="1002189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52AB5F-0D1A-33B7-4A6B-8885CB050E88}"/>
              </a:ext>
            </a:extLst>
          </p:cNvPr>
          <p:cNvCxnSpPr/>
          <p:nvPr/>
        </p:nvCxnSpPr>
        <p:spPr>
          <a:xfrm>
            <a:off x="5776304" y="1017725"/>
            <a:ext cx="0" cy="371317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599C7B-0E8B-6BE5-09E6-2F057537F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93" t="4342" r="11959" b="33262"/>
          <a:stretch/>
        </p:blipFill>
        <p:spPr>
          <a:xfrm>
            <a:off x="6167305" y="2832995"/>
            <a:ext cx="2607900" cy="193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A4F025-6B04-D5ED-9ECC-2C73A8FFA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79" b="57554"/>
          <a:stretch/>
        </p:blipFill>
        <p:spPr>
          <a:xfrm>
            <a:off x="3712602" y="2877456"/>
            <a:ext cx="1549356" cy="1853446"/>
          </a:xfrm>
          <a:prstGeom prst="rect">
            <a:avLst/>
          </a:prstGeom>
        </p:spPr>
      </p:pic>
      <p:sp>
        <p:nvSpPr>
          <p:cNvPr id="12" name="Google Shape;2936;p33">
            <a:extLst>
              <a:ext uri="{FF2B5EF4-FFF2-40B4-BE49-F238E27FC236}">
                <a16:creationId xmlns:a16="http://schemas.microsoft.com/office/drawing/2014/main" id="{C191FCE7-B79A-0F97-E1D1-5D739048FB3A}"/>
              </a:ext>
            </a:extLst>
          </p:cNvPr>
          <p:cNvSpPr txBox="1">
            <a:spLocks/>
          </p:cNvSpPr>
          <p:nvPr/>
        </p:nvSpPr>
        <p:spPr>
          <a:xfrm>
            <a:off x="3267549" y="1001364"/>
            <a:ext cx="2444637" cy="18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 isn’t white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anymore. Instead, you use the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side walls 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put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 on the ground first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then use it later to shoot the goo to the ceiling. It adds an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extra step 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 is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easier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do than the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loop part 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smooth the progression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as well as making the player </a:t>
            </a:r>
            <a:r>
              <a:rPr lang="en-US" sz="12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acknowledge the solution </a:t>
            </a:r>
            <a:r>
              <a:rPr lang="en-US" sz="1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even more.</a:t>
            </a:r>
          </a:p>
          <a:p>
            <a:pPr marL="0" indent="0">
              <a:buFont typeface="Arial"/>
              <a:buNone/>
            </a:pPr>
            <a:endParaRPr lang="fr-FR" sz="12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7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DE3AB897-30B4-A23E-BEAC-7F59E610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644D48B9-C825-B4DB-2FC4-85BD79B815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INTENTIONS – GLOBAL IDEA</a:t>
            </a:r>
            <a:endParaRPr dirty="0"/>
          </a:p>
        </p:txBody>
      </p:sp>
      <p:sp>
        <p:nvSpPr>
          <p:cNvPr id="3366" name="Google Shape;3366;p57">
            <a:extLst>
              <a:ext uri="{FF2B5EF4-FFF2-40B4-BE49-F238E27FC236}">
                <a16:creationId xmlns:a16="http://schemas.microsoft.com/office/drawing/2014/main" id="{71A519F1-FA55-EC8F-3BE9-E44AE1E533F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1707" y="1494075"/>
            <a:ext cx="2651700" cy="548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EXPERIENCE</a:t>
            </a:r>
            <a:endParaRPr dirty="0"/>
          </a:p>
        </p:txBody>
      </p:sp>
      <p:sp>
        <p:nvSpPr>
          <p:cNvPr id="3367" name="Google Shape;3367;p57">
            <a:extLst>
              <a:ext uri="{FF2B5EF4-FFF2-40B4-BE49-F238E27FC236}">
                <a16:creationId xmlns:a16="http://schemas.microsoft.com/office/drawing/2014/main" id="{9403BBF8-D4C6-951D-F358-E5CE11900BC8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5340593" y="1494075"/>
            <a:ext cx="2651700" cy="548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</a:t>
            </a:r>
            <a:endParaRPr dirty="0"/>
          </a:p>
        </p:txBody>
      </p:sp>
      <p:sp>
        <p:nvSpPr>
          <p:cNvPr id="3368" name="Google Shape;3368;p57">
            <a:extLst>
              <a:ext uri="{FF2B5EF4-FFF2-40B4-BE49-F238E27FC236}">
                <a16:creationId xmlns:a16="http://schemas.microsoft.com/office/drawing/2014/main" id="{E108AB1E-D45E-5536-36DF-0E8589D8D6B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2244171"/>
            <a:ext cx="3515115" cy="22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>
                <a:solidFill>
                  <a:schemeClr val="dk1"/>
                </a:solidFill>
              </a:rPr>
              <a:t>I’ve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played</a:t>
            </a:r>
            <a:r>
              <a:rPr lang="fr-FR" dirty="0">
                <a:solidFill>
                  <a:schemeClr val="dk1"/>
                </a:solidFill>
              </a:rPr>
              <a:t> the first </a:t>
            </a:r>
            <a:r>
              <a:rPr lang="fr-FR" b="1" dirty="0">
                <a:solidFill>
                  <a:schemeClr val="dk1"/>
                </a:solidFill>
              </a:rPr>
              <a:t>Portal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from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start </a:t>
            </a:r>
            <a:br>
              <a:rPr lang="fr-FR" b="1" dirty="0">
                <a:solidFill>
                  <a:schemeClr val="dk1"/>
                </a:solidFill>
              </a:rPr>
            </a:br>
            <a:r>
              <a:rPr lang="fr-FR" b="1" dirty="0">
                <a:solidFill>
                  <a:schemeClr val="dk1"/>
                </a:solidFill>
              </a:rPr>
              <a:t>to finish</a:t>
            </a:r>
            <a:r>
              <a:rPr lang="fr-FR" dirty="0">
                <a:solidFill>
                  <a:schemeClr val="dk1"/>
                </a:solidFill>
              </a:rPr>
              <a:t>, and </a:t>
            </a:r>
            <a:r>
              <a:rPr lang="fr-FR" dirty="0" err="1">
                <a:solidFill>
                  <a:schemeClr val="dk1"/>
                </a:solidFill>
              </a:rPr>
              <a:t>I’ve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watched</a:t>
            </a:r>
            <a:r>
              <a:rPr lang="fr-FR" dirty="0">
                <a:solidFill>
                  <a:schemeClr val="dk1"/>
                </a:solidFill>
              </a:rPr>
              <a:t> a </a:t>
            </a:r>
            <a:r>
              <a:rPr lang="fr-FR" b="1" dirty="0" err="1">
                <a:solidFill>
                  <a:schemeClr val="dk1"/>
                </a:solidFill>
              </a:rPr>
              <a:t>let’s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play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br>
              <a:rPr lang="fr-FR" b="1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for </a:t>
            </a:r>
            <a:r>
              <a:rPr lang="fr-FR" b="1" dirty="0">
                <a:solidFill>
                  <a:schemeClr val="dk1"/>
                </a:solidFill>
              </a:rPr>
              <a:t>Portal 2</a:t>
            </a:r>
            <a:r>
              <a:rPr lang="fr-FR" dirty="0">
                <a:solidFill>
                  <a:schemeClr val="dk1"/>
                </a:solidFill>
              </a:rPr>
              <a:t>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I </a:t>
            </a:r>
            <a:r>
              <a:rPr lang="fr-FR" b="1" dirty="0">
                <a:solidFill>
                  <a:schemeClr val="dk1"/>
                </a:solidFill>
              </a:rPr>
              <a:t>like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both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games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a lot</a:t>
            </a:r>
            <a:r>
              <a:rPr lang="fr-FR" dirty="0">
                <a:solidFill>
                  <a:schemeClr val="dk1"/>
                </a:solidFill>
              </a:rPr>
              <a:t>, </a:t>
            </a:r>
            <a:r>
              <a:rPr lang="fr-FR" dirty="0" err="1">
                <a:solidFill>
                  <a:schemeClr val="dk1"/>
                </a:solidFill>
              </a:rPr>
              <a:t>however</a:t>
            </a:r>
            <a:r>
              <a:rPr lang="fr-FR" dirty="0">
                <a:solidFill>
                  <a:schemeClr val="dk1"/>
                </a:solidFill>
              </a:rPr>
              <a:t> I </a:t>
            </a:r>
            <a:r>
              <a:rPr lang="fr-FR" dirty="0" err="1">
                <a:solidFill>
                  <a:schemeClr val="dk1"/>
                </a:solidFill>
              </a:rPr>
              <a:t>take</a:t>
            </a:r>
            <a:r>
              <a:rPr lang="fr-FR" dirty="0">
                <a:solidFill>
                  <a:schemeClr val="dk1"/>
                </a:solidFill>
              </a:rPr>
              <a:t> </a:t>
            </a:r>
            <a:br>
              <a:rPr lang="fr-FR" dirty="0">
                <a:solidFill>
                  <a:schemeClr val="dk1"/>
                </a:solidFill>
              </a:rPr>
            </a:br>
            <a:r>
              <a:rPr lang="fr-FR" dirty="0" err="1">
                <a:solidFill>
                  <a:schemeClr val="dk1"/>
                </a:solidFill>
              </a:rPr>
              <a:t>my</a:t>
            </a:r>
            <a:r>
              <a:rPr lang="fr-FR" dirty="0">
                <a:solidFill>
                  <a:schemeClr val="dk1"/>
                </a:solidFill>
              </a:rPr>
              <a:t> time </a:t>
            </a:r>
            <a:r>
              <a:rPr lang="fr-FR" dirty="0" err="1">
                <a:solidFill>
                  <a:schemeClr val="dk1"/>
                </a:solidFill>
              </a:rPr>
              <a:t>while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playing</a:t>
            </a:r>
            <a:r>
              <a:rPr lang="fr-FR" dirty="0">
                <a:solidFill>
                  <a:schemeClr val="dk1"/>
                </a:solidFill>
              </a:rPr>
              <a:t> and </a:t>
            </a:r>
            <a:r>
              <a:rPr lang="fr-FR" dirty="0" err="1">
                <a:solidFill>
                  <a:schemeClr val="dk1"/>
                </a:solidFill>
              </a:rPr>
              <a:t>I’m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not </a:t>
            </a:r>
            <a:r>
              <a:rPr lang="fr-FR" b="1" dirty="0" err="1">
                <a:solidFill>
                  <a:schemeClr val="dk1"/>
                </a:solidFill>
              </a:rPr>
              <a:t>very</a:t>
            </a:r>
            <a:r>
              <a:rPr lang="fr-FR" b="1" dirty="0">
                <a:solidFill>
                  <a:schemeClr val="dk1"/>
                </a:solidFill>
              </a:rPr>
              <a:t> good </a:t>
            </a:r>
            <a:r>
              <a:rPr lang="fr-FR" dirty="0">
                <a:solidFill>
                  <a:schemeClr val="dk1"/>
                </a:solidFill>
              </a:rPr>
              <a:t>at </a:t>
            </a:r>
            <a:r>
              <a:rPr lang="fr-FR" b="1" dirty="0">
                <a:solidFill>
                  <a:schemeClr val="dk1"/>
                </a:solidFill>
              </a:rPr>
              <a:t>puzzle </a:t>
            </a:r>
            <a:r>
              <a:rPr lang="fr-FR" b="1" dirty="0" err="1">
                <a:solidFill>
                  <a:schemeClr val="dk1"/>
                </a:solidFill>
              </a:rPr>
              <a:t>games</a:t>
            </a:r>
            <a:r>
              <a:rPr lang="fr-FR" dirty="0">
                <a:solidFill>
                  <a:schemeClr val="dk1"/>
                </a:solidFill>
              </a:rPr>
              <a:t> in </a:t>
            </a:r>
            <a:r>
              <a:rPr lang="fr-FR" dirty="0" err="1">
                <a:solidFill>
                  <a:schemeClr val="dk1"/>
                </a:solidFill>
              </a:rPr>
              <a:t>general</a:t>
            </a:r>
            <a:r>
              <a:rPr lang="fr-FR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369" name="Google Shape;3369;p57">
            <a:extLst>
              <a:ext uri="{FF2B5EF4-FFF2-40B4-BE49-F238E27FC236}">
                <a16:creationId xmlns:a16="http://schemas.microsoft.com/office/drawing/2014/main" id="{6C32785A-D2BD-9D2B-8312-A4EE60510BAD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4871305" y="2244171"/>
            <a:ext cx="3667675" cy="2289300"/>
          </a:xfrm>
          <a:prstGeom prst="rect">
            <a:avLst/>
          </a:prstGeom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</a:t>
            </a:r>
            <a:r>
              <a:rPr lang="fr-FR" dirty="0" err="1">
                <a:solidFill>
                  <a:schemeClr val="dk1"/>
                </a:solidFill>
              </a:rPr>
              <a:t>idea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is</a:t>
            </a:r>
            <a:r>
              <a:rPr lang="fr-FR" dirty="0">
                <a:solidFill>
                  <a:schemeClr val="dk1"/>
                </a:solidFill>
              </a:rPr>
              <a:t> to </a:t>
            </a:r>
            <a:r>
              <a:rPr lang="en-US" dirty="0">
                <a:solidFill>
                  <a:schemeClr val="dk1"/>
                </a:solidFill>
              </a:rPr>
              <a:t>make</a:t>
            </a:r>
            <a:r>
              <a:rPr lang="fr-FR" dirty="0">
                <a:solidFill>
                  <a:schemeClr val="dk1"/>
                </a:solidFill>
              </a:rPr>
              <a:t> a </a:t>
            </a:r>
            <a:r>
              <a:rPr lang="fr-FR" dirty="0" err="1">
                <a:solidFill>
                  <a:schemeClr val="dk1"/>
                </a:solidFill>
              </a:rPr>
              <a:t>level</a:t>
            </a:r>
            <a:r>
              <a:rPr lang="fr-FR" dirty="0">
                <a:solidFill>
                  <a:schemeClr val="dk1"/>
                </a:solidFill>
              </a:rPr>
              <a:t> for </a:t>
            </a:r>
            <a:r>
              <a:rPr lang="fr-FR" b="1" dirty="0" err="1">
                <a:solidFill>
                  <a:schemeClr val="dk1"/>
                </a:solidFill>
              </a:rPr>
              <a:t>players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who</a:t>
            </a:r>
            <a:r>
              <a:rPr lang="fr-FR" dirty="0">
                <a:solidFill>
                  <a:schemeClr val="dk1"/>
                </a:solidFill>
              </a:rPr>
              <a:t> are </a:t>
            </a:r>
            <a:r>
              <a:rPr lang="fr-FR" b="1" dirty="0" err="1">
                <a:solidFill>
                  <a:schemeClr val="dk1"/>
                </a:solidFill>
              </a:rPr>
              <a:t>unexperienced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with</a:t>
            </a:r>
            <a:r>
              <a:rPr lang="fr-FR" dirty="0">
                <a:solidFill>
                  <a:schemeClr val="dk1"/>
                </a:solidFill>
              </a:rPr>
              <a:t> the </a:t>
            </a:r>
            <a:r>
              <a:rPr lang="fr-FR" b="1" dirty="0" err="1">
                <a:solidFill>
                  <a:schemeClr val="dk1"/>
                </a:solidFill>
              </a:rPr>
              <a:t>game</a:t>
            </a:r>
            <a:r>
              <a:rPr lang="fr-FR" dirty="0">
                <a:solidFill>
                  <a:schemeClr val="dk1"/>
                </a:solidFill>
              </a:rPr>
              <a:t>, but can </a:t>
            </a:r>
            <a:r>
              <a:rPr lang="fr-FR" dirty="0" err="1">
                <a:solidFill>
                  <a:schemeClr val="dk1"/>
                </a:solidFill>
              </a:rPr>
              <a:t>understand</a:t>
            </a:r>
            <a:r>
              <a:rPr lang="fr-FR" dirty="0">
                <a:solidFill>
                  <a:schemeClr val="dk1"/>
                </a:solidFill>
              </a:rPr>
              <a:t> the puzzle </a:t>
            </a:r>
            <a:r>
              <a:rPr lang="fr-FR" dirty="0" err="1">
                <a:solidFill>
                  <a:schemeClr val="dk1"/>
                </a:solidFill>
              </a:rPr>
              <a:t>with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very</a:t>
            </a:r>
            <a:r>
              <a:rPr lang="fr-FR" b="1" dirty="0">
                <a:solidFill>
                  <a:schemeClr val="dk1"/>
                </a:solidFill>
              </a:rPr>
              <a:t> few </a:t>
            </a:r>
            <a:r>
              <a:rPr lang="fr-FR" b="1" dirty="0" err="1">
                <a:solidFill>
                  <a:schemeClr val="dk1"/>
                </a:solidFill>
              </a:rPr>
              <a:t>mechanics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that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don’t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overwhelm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dirty="0">
                <a:solidFill>
                  <a:schemeClr val="dk1"/>
                </a:solidFill>
              </a:rPr>
              <a:t>the </a:t>
            </a:r>
            <a:r>
              <a:rPr lang="fr-FR" dirty="0" err="1">
                <a:solidFill>
                  <a:schemeClr val="dk1"/>
                </a:solidFill>
              </a:rPr>
              <a:t>player</a:t>
            </a:r>
            <a:r>
              <a:rPr lang="fr-FR" dirty="0">
                <a:solidFill>
                  <a:schemeClr val="dk1"/>
                </a:solidFill>
              </a:rPr>
              <a:t>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>
                <a:solidFill>
                  <a:schemeClr val="dk1"/>
                </a:solidFill>
              </a:rPr>
              <a:t>Thus</a:t>
            </a:r>
            <a:r>
              <a:rPr lang="fr-FR" dirty="0">
                <a:solidFill>
                  <a:schemeClr val="dk1"/>
                </a:solidFill>
              </a:rPr>
              <a:t>, I </a:t>
            </a:r>
            <a:r>
              <a:rPr lang="fr-FR" dirty="0" err="1">
                <a:solidFill>
                  <a:schemeClr val="dk1"/>
                </a:solidFill>
              </a:rPr>
              <a:t>aimed</a:t>
            </a:r>
            <a:r>
              <a:rPr lang="fr-FR" dirty="0">
                <a:solidFill>
                  <a:schemeClr val="dk1"/>
                </a:solidFill>
              </a:rPr>
              <a:t> for an </a:t>
            </a:r>
            <a:r>
              <a:rPr lang="fr-FR" b="1" dirty="0" err="1">
                <a:solidFill>
                  <a:schemeClr val="dk1"/>
                </a:solidFill>
              </a:rPr>
              <a:t>intermediate-difficulty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level</a:t>
            </a:r>
            <a:r>
              <a:rPr lang="fr-FR" dirty="0">
                <a:solidFill>
                  <a:schemeClr val="dk1"/>
                </a:solidFill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30F714-E207-D1EA-793A-27CF7B26371B}"/>
              </a:ext>
            </a:extLst>
          </p:cNvPr>
          <p:cNvCxnSpPr>
            <a:cxnSpLocks/>
          </p:cNvCxnSpPr>
          <p:nvPr/>
        </p:nvCxnSpPr>
        <p:spPr>
          <a:xfrm>
            <a:off x="4572000" y="1017725"/>
            <a:ext cx="0" cy="33143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84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8872BC5C-92D5-C9DF-F163-B557A88E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757D21B1-8FC4-2120-79B1-2EB10FC68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CONCLUSION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4CD6B87E-D8BB-7D07-BCB1-FA8078818298}"/>
              </a:ext>
            </a:extLst>
          </p:cNvPr>
          <p:cNvSpPr txBox="1">
            <a:spLocks/>
          </p:cNvSpPr>
          <p:nvPr/>
        </p:nvSpPr>
        <p:spPr>
          <a:xfrm>
            <a:off x="720000" y="1107831"/>
            <a:ext cx="7917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lots of fun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up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puzzle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clear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goal,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final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good,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some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elements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aren’t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exactly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respecting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original intentions.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6" name="Google Shape;3365;p57">
            <a:extLst>
              <a:ext uri="{FF2B5EF4-FFF2-40B4-BE49-F238E27FC236}">
                <a16:creationId xmlns:a16="http://schemas.microsoft.com/office/drawing/2014/main" id="{DE0246C4-0AB2-E418-553F-AD8ADB7FC36D}"/>
              </a:ext>
            </a:extLst>
          </p:cNvPr>
          <p:cNvSpPr txBox="1">
            <a:spLocks/>
          </p:cNvSpPr>
          <p:nvPr/>
        </p:nvSpPr>
        <p:spPr>
          <a:xfrm>
            <a:off x="1240770" y="1827212"/>
            <a:ext cx="2334328" cy="31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2000" dirty="0"/>
              <a:t>What </a:t>
            </a:r>
            <a:r>
              <a:rPr lang="fr-FR" sz="2000" dirty="0" err="1"/>
              <a:t>went</a:t>
            </a:r>
            <a:r>
              <a:rPr lang="fr-FR" sz="2000" dirty="0"/>
              <a:t> WELL</a:t>
            </a:r>
          </a:p>
        </p:txBody>
      </p:sp>
      <p:sp>
        <p:nvSpPr>
          <p:cNvPr id="7" name="Google Shape;3365;p57">
            <a:extLst>
              <a:ext uri="{FF2B5EF4-FFF2-40B4-BE49-F238E27FC236}">
                <a16:creationId xmlns:a16="http://schemas.microsoft.com/office/drawing/2014/main" id="{91F88ADC-EB63-3FEC-445A-E62D1D922CB2}"/>
              </a:ext>
            </a:extLst>
          </p:cNvPr>
          <p:cNvSpPr txBox="1">
            <a:spLocks/>
          </p:cNvSpPr>
          <p:nvPr/>
        </p:nvSpPr>
        <p:spPr>
          <a:xfrm>
            <a:off x="5504532" y="1834881"/>
            <a:ext cx="2334328" cy="31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fr-FR" sz="2000" dirty="0"/>
              <a:t>What </a:t>
            </a:r>
            <a:r>
              <a:rPr lang="fr-FR" sz="2000" dirty="0" err="1"/>
              <a:t>went</a:t>
            </a:r>
            <a:r>
              <a:rPr lang="fr-FR" sz="2000" dirty="0"/>
              <a:t> WRONG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3ABC27-EC54-B8DD-DE87-84F2E2CD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817" y="2173633"/>
            <a:ext cx="796233" cy="796233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8ABE6F5-B6FD-DF83-57F1-2F3228EBA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52" y="2206964"/>
            <a:ext cx="729571" cy="729571"/>
          </a:xfrm>
          <a:prstGeom prst="rect">
            <a:avLst/>
          </a:prstGeom>
        </p:spPr>
      </p:pic>
      <p:sp>
        <p:nvSpPr>
          <p:cNvPr id="15" name="Google Shape;2936;p33">
            <a:extLst>
              <a:ext uri="{FF2B5EF4-FFF2-40B4-BE49-F238E27FC236}">
                <a16:creationId xmlns:a16="http://schemas.microsoft.com/office/drawing/2014/main" id="{8F9D9B1C-E082-ED65-E805-4ADD48E4F973}"/>
              </a:ext>
            </a:extLst>
          </p:cNvPr>
          <p:cNvSpPr txBox="1">
            <a:spLocks/>
          </p:cNvSpPr>
          <p:nvPr/>
        </p:nvSpPr>
        <p:spPr>
          <a:xfrm>
            <a:off x="854864" y="3013773"/>
            <a:ext cx="3106138" cy="180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285750" indent="-285750"/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use of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few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simple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interesting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able 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follow a structure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try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out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different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theories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solution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the puzzle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twist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surprises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6" name="Google Shape;2936;p33">
            <a:extLst>
              <a:ext uri="{FF2B5EF4-FFF2-40B4-BE49-F238E27FC236}">
                <a16:creationId xmlns:a16="http://schemas.microsoft.com/office/drawing/2014/main" id="{BBE477A8-875E-E452-C8BD-4A1D7717B707}"/>
              </a:ext>
            </a:extLst>
          </p:cNvPr>
          <p:cNvSpPr txBox="1">
            <a:spLocks/>
          </p:cNvSpPr>
          <p:nvPr/>
        </p:nvSpPr>
        <p:spPr>
          <a:xfrm>
            <a:off x="4829112" y="3013773"/>
            <a:ext cx="3747250" cy="180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285750" indent="-285750"/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couldn’t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iterate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fast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enough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especially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I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couldn’t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lot of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beginners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willing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try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Ultimately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I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couldn’t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appeal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people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never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game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before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late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the process,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could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have been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moment I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twist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0657B6-80F5-BD26-6AF5-870CFE869A30}"/>
              </a:ext>
            </a:extLst>
          </p:cNvPr>
          <p:cNvCxnSpPr>
            <a:cxnSpLocks/>
          </p:cNvCxnSpPr>
          <p:nvPr/>
        </p:nvCxnSpPr>
        <p:spPr>
          <a:xfrm>
            <a:off x="4420746" y="1793631"/>
            <a:ext cx="0" cy="30755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85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81"/>
          <p:cNvSpPr txBox="1">
            <a:spLocks noGrp="1"/>
          </p:cNvSpPr>
          <p:nvPr>
            <p:ph type="title"/>
          </p:nvPr>
        </p:nvSpPr>
        <p:spPr>
          <a:xfrm>
            <a:off x="713250" y="1802008"/>
            <a:ext cx="7717500" cy="1372200"/>
          </a:xfr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D9A97D2F-2140-256D-452B-000EFC1D7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58B00328-CF70-2792-9E99-7287598386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INTENTIONS – MECHANIC</a:t>
            </a:r>
            <a:endParaRPr dirty="0"/>
          </a:p>
        </p:txBody>
      </p:sp>
      <p:sp>
        <p:nvSpPr>
          <p:cNvPr id="3369" name="Google Shape;3369;p57">
            <a:extLst>
              <a:ext uri="{FF2B5EF4-FFF2-40B4-BE49-F238E27FC236}">
                <a16:creationId xmlns:a16="http://schemas.microsoft.com/office/drawing/2014/main" id="{B0AF8931-83B6-8988-5161-33A70B8D2900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3128211" y="1134406"/>
            <a:ext cx="5548276" cy="1512541"/>
          </a:xfrm>
          <a:prstGeom prst="rect">
            <a:avLst/>
          </a:prstGeom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u="sng" dirty="0">
                <a:solidFill>
                  <a:schemeClr val="dk1"/>
                </a:solidFill>
              </a:rPr>
              <a:t>White </a:t>
            </a:r>
            <a:r>
              <a:rPr lang="fr-FR" u="sng" dirty="0" err="1">
                <a:solidFill>
                  <a:schemeClr val="dk1"/>
                </a:solidFill>
              </a:rPr>
              <a:t>goo</a:t>
            </a:r>
            <a:r>
              <a:rPr lang="fr-FR" u="sng" dirty="0">
                <a:solidFill>
                  <a:schemeClr val="dk1"/>
                </a:solidFill>
              </a:rPr>
              <a:t>: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Since</a:t>
            </a:r>
            <a:r>
              <a:rPr lang="fr-FR" dirty="0">
                <a:solidFill>
                  <a:schemeClr val="dk1"/>
                </a:solidFill>
              </a:rPr>
              <a:t> I </a:t>
            </a:r>
            <a:r>
              <a:rPr lang="fr-FR" dirty="0" err="1">
                <a:solidFill>
                  <a:schemeClr val="dk1"/>
                </a:solidFill>
              </a:rPr>
              <a:t>wanted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beginners</a:t>
            </a:r>
            <a:r>
              <a:rPr lang="fr-FR" dirty="0">
                <a:solidFill>
                  <a:schemeClr val="dk1"/>
                </a:solidFill>
              </a:rPr>
              <a:t> to not </a:t>
            </a:r>
            <a:r>
              <a:rPr lang="fr-FR" dirty="0" err="1">
                <a:solidFill>
                  <a:schemeClr val="dk1"/>
                </a:solidFill>
              </a:rPr>
              <a:t>feel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overwhelmed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with</a:t>
            </a:r>
            <a:r>
              <a:rPr lang="fr-FR" dirty="0">
                <a:solidFill>
                  <a:schemeClr val="dk1"/>
                </a:solidFill>
              </a:rPr>
              <a:t> </a:t>
            </a:r>
            <a:br>
              <a:rPr lang="fr-FR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the </a:t>
            </a:r>
            <a:r>
              <a:rPr lang="fr-FR" dirty="0" err="1">
                <a:solidFill>
                  <a:schemeClr val="dk1"/>
                </a:solidFill>
              </a:rPr>
              <a:t>game’s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mechanics</a:t>
            </a:r>
            <a:r>
              <a:rPr lang="fr-FR" dirty="0">
                <a:solidFill>
                  <a:schemeClr val="dk1"/>
                </a:solidFill>
              </a:rPr>
              <a:t>, I </a:t>
            </a:r>
            <a:r>
              <a:rPr lang="fr-FR" dirty="0" err="1">
                <a:solidFill>
                  <a:schemeClr val="dk1"/>
                </a:solidFill>
              </a:rPr>
              <a:t>thought</a:t>
            </a:r>
            <a:r>
              <a:rPr lang="fr-FR" dirty="0">
                <a:solidFill>
                  <a:schemeClr val="dk1"/>
                </a:solidFill>
              </a:rPr>
              <a:t> about </a:t>
            </a:r>
            <a:r>
              <a:rPr lang="fr-FR" dirty="0" err="1">
                <a:solidFill>
                  <a:schemeClr val="dk1"/>
                </a:solidFill>
              </a:rPr>
              <a:t>what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would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make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sense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br>
              <a:rPr lang="fr-FR" b="1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to </a:t>
            </a:r>
            <a:r>
              <a:rPr lang="fr-FR" b="1" dirty="0" err="1">
                <a:solidFill>
                  <a:schemeClr val="dk1"/>
                </a:solidFill>
              </a:rPr>
              <a:t>introduce</a:t>
            </a:r>
            <a:r>
              <a:rPr lang="fr-FR" dirty="0">
                <a:solidFill>
                  <a:schemeClr val="dk1"/>
                </a:solidFill>
              </a:rPr>
              <a:t> right </a:t>
            </a:r>
            <a:r>
              <a:rPr lang="fr-FR" b="1" dirty="0" err="1">
                <a:solidFill>
                  <a:schemeClr val="dk1"/>
                </a:solidFill>
              </a:rPr>
              <a:t>after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portals</a:t>
            </a:r>
            <a:r>
              <a:rPr lang="fr-FR" dirty="0">
                <a:solidFill>
                  <a:schemeClr val="dk1"/>
                </a:solidFill>
              </a:rPr>
              <a:t>. In </a:t>
            </a:r>
            <a:r>
              <a:rPr lang="fr-FR" dirty="0" err="1">
                <a:solidFill>
                  <a:schemeClr val="dk1"/>
                </a:solidFill>
              </a:rPr>
              <a:t>order</a:t>
            </a:r>
            <a:r>
              <a:rPr lang="fr-FR" dirty="0">
                <a:solidFill>
                  <a:schemeClr val="dk1"/>
                </a:solidFill>
              </a:rPr>
              <a:t> for </a:t>
            </a:r>
            <a:r>
              <a:rPr lang="fr-FR" dirty="0" err="1">
                <a:solidFill>
                  <a:schemeClr val="dk1"/>
                </a:solidFill>
              </a:rPr>
              <a:t>portals</a:t>
            </a:r>
            <a:r>
              <a:rPr lang="fr-FR" dirty="0">
                <a:solidFill>
                  <a:schemeClr val="dk1"/>
                </a:solidFill>
              </a:rPr>
              <a:t> to </a:t>
            </a:r>
            <a:r>
              <a:rPr lang="fr-FR" dirty="0" err="1">
                <a:solidFill>
                  <a:schemeClr val="dk1"/>
                </a:solidFill>
              </a:rPr>
              <a:t>work</a:t>
            </a:r>
            <a:r>
              <a:rPr lang="fr-FR" dirty="0">
                <a:solidFill>
                  <a:schemeClr val="dk1"/>
                </a:solidFill>
              </a:rPr>
              <a:t>, </a:t>
            </a:r>
            <a:r>
              <a:rPr lang="fr-FR" dirty="0" err="1">
                <a:solidFill>
                  <a:schemeClr val="dk1"/>
                </a:solidFill>
              </a:rPr>
              <a:t>you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need</a:t>
            </a:r>
            <a:r>
              <a:rPr lang="fr-FR" dirty="0">
                <a:solidFill>
                  <a:schemeClr val="dk1"/>
                </a:solidFill>
              </a:rPr>
              <a:t> </a:t>
            </a:r>
            <a:br>
              <a:rPr lang="fr-FR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to </a:t>
            </a:r>
            <a:r>
              <a:rPr lang="fr-FR" dirty="0" err="1">
                <a:solidFill>
                  <a:schemeClr val="dk1"/>
                </a:solidFill>
              </a:rPr>
              <a:t>understand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you</a:t>
            </a:r>
            <a:r>
              <a:rPr lang="fr-FR" dirty="0">
                <a:solidFill>
                  <a:schemeClr val="dk1"/>
                </a:solidFill>
              </a:rPr>
              <a:t> can put </a:t>
            </a:r>
            <a:r>
              <a:rPr lang="fr-FR" dirty="0" err="1">
                <a:solidFill>
                  <a:schemeClr val="dk1"/>
                </a:solidFill>
              </a:rPr>
              <a:t>portals</a:t>
            </a:r>
            <a:r>
              <a:rPr lang="fr-FR" dirty="0">
                <a:solidFill>
                  <a:schemeClr val="dk1"/>
                </a:solidFill>
              </a:rPr>
              <a:t> on </a:t>
            </a:r>
            <a:r>
              <a:rPr lang="fr-FR" b="1" dirty="0">
                <a:solidFill>
                  <a:schemeClr val="dk1"/>
                </a:solidFill>
              </a:rPr>
              <a:t>white </a:t>
            </a:r>
            <a:r>
              <a:rPr lang="fr-FR" b="1" dirty="0" err="1">
                <a:solidFill>
                  <a:schemeClr val="dk1"/>
                </a:solidFill>
              </a:rPr>
              <a:t>walls</a:t>
            </a:r>
            <a:r>
              <a:rPr lang="fr-FR" dirty="0">
                <a:solidFill>
                  <a:schemeClr val="dk1"/>
                </a:solidFill>
              </a:rPr>
              <a:t>, and not </a:t>
            </a:r>
            <a:r>
              <a:rPr lang="fr-FR" b="1" dirty="0">
                <a:solidFill>
                  <a:schemeClr val="dk1"/>
                </a:solidFill>
              </a:rPr>
              <a:t>black </a:t>
            </a:r>
            <a:r>
              <a:rPr lang="fr-FR" b="1" dirty="0" err="1">
                <a:solidFill>
                  <a:schemeClr val="dk1"/>
                </a:solidFill>
              </a:rPr>
              <a:t>walls</a:t>
            </a:r>
            <a:r>
              <a:rPr lang="fr-FR" dirty="0">
                <a:solidFill>
                  <a:schemeClr val="dk1"/>
                </a:solidFill>
              </a:rPr>
              <a:t>. </a:t>
            </a:r>
            <a:r>
              <a:rPr lang="fr-FR" dirty="0" err="1">
                <a:solidFill>
                  <a:schemeClr val="dk1"/>
                </a:solidFill>
              </a:rPr>
              <a:t>Thus</a:t>
            </a:r>
            <a:r>
              <a:rPr lang="fr-FR" dirty="0">
                <a:solidFill>
                  <a:schemeClr val="dk1"/>
                </a:solidFill>
              </a:rPr>
              <a:t>, I </a:t>
            </a:r>
            <a:r>
              <a:rPr lang="fr-FR" dirty="0" err="1">
                <a:solidFill>
                  <a:schemeClr val="dk1"/>
                </a:solidFill>
              </a:rPr>
              <a:t>decided</a:t>
            </a:r>
            <a:r>
              <a:rPr lang="fr-FR" dirty="0">
                <a:solidFill>
                  <a:schemeClr val="dk1"/>
                </a:solidFill>
              </a:rPr>
              <a:t> to focus on the </a:t>
            </a:r>
            <a:r>
              <a:rPr lang="fr-FR" b="1" dirty="0">
                <a:solidFill>
                  <a:schemeClr val="dk1"/>
                </a:solidFill>
              </a:rPr>
              <a:t>white </a:t>
            </a:r>
            <a:r>
              <a:rPr lang="fr-FR" b="1" dirty="0" err="1">
                <a:solidFill>
                  <a:schemeClr val="dk1"/>
                </a:solidFill>
              </a:rPr>
              <a:t>goo</a:t>
            </a:r>
            <a:r>
              <a:rPr lang="fr-FR" dirty="0">
                <a:solidFill>
                  <a:schemeClr val="dk1"/>
                </a:solidFill>
              </a:rPr>
              <a:t>, an </a:t>
            </a:r>
            <a:r>
              <a:rPr lang="fr-FR" b="1" dirty="0">
                <a:solidFill>
                  <a:schemeClr val="dk1"/>
                </a:solidFill>
              </a:rPr>
              <a:t>extension</a:t>
            </a:r>
            <a:r>
              <a:rPr lang="fr-FR" dirty="0">
                <a:solidFill>
                  <a:schemeClr val="dk1"/>
                </a:solidFill>
              </a:rPr>
              <a:t> of </a:t>
            </a:r>
            <a:r>
              <a:rPr lang="fr-FR" dirty="0" err="1">
                <a:solidFill>
                  <a:schemeClr val="dk1"/>
                </a:solidFill>
              </a:rPr>
              <a:t>what</a:t>
            </a:r>
            <a:r>
              <a:rPr lang="fr-FR" dirty="0">
                <a:solidFill>
                  <a:schemeClr val="dk1"/>
                </a:solidFill>
              </a:rPr>
              <a:t> </a:t>
            </a:r>
            <a:br>
              <a:rPr lang="fr-FR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the </a:t>
            </a:r>
            <a:r>
              <a:rPr lang="fr-FR" dirty="0" err="1">
                <a:solidFill>
                  <a:schemeClr val="dk1"/>
                </a:solidFill>
              </a:rPr>
              <a:t>player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learns</a:t>
            </a:r>
            <a:r>
              <a:rPr lang="fr-FR" dirty="0">
                <a:solidFill>
                  <a:schemeClr val="dk1"/>
                </a:solidFill>
              </a:rPr>
              <a:t> at the </a:t>
            </a:r>
            <a:r>
              <a:rPr lang="fr-FR" b="1" dirty="0" err="1">
                <a:solidFill>
                  <a:schemeClr val="dk1"/>
                </a:solidFill>
              </a:rPr>
              <a:t>beginning</a:t>
            </a:r>
            <a:r>
              <a:rPr lang="fr-FR" dirty="0">
                <a:solidFill>
                  <a:schemeClr val="dk1"/>
                </a:solidFill>
              </a:rPr>
              <a:t> of the </a:t>
            </a:r>
            <a:r>
              <a:rPr lang="fr-FR" dirty="0" err="1">
                <a:solidFill>
                  <a:schemeClr val="dk1"/>
                </a:solidFill>
              </a:rPr>
              <a:t>game</a:t>
            </a:r>
            <a:r>
              <a:rPr lang="fr-FR" dirty="0">
                <a:solidFill>
                  <a:schemeClr val="dk1"/>
                </a:solidFill>
              </a:rPr>
              <a:t>.</a:t>
            </a:r>
          </a:p>
        </p:txBody>
      </p:sp>
      <p:pic>
        <p:nvPicPr>
          <p:cNvPr id="9" name="Picture 8" descr="A can of white paint spilled&#10;&#10;Description automatically generated">
            <a:extLst>
              <a:ext uri="{FF2B5EF4-FFF2-40B4-BE49-F238E27FC236}">
                <a16:creationId xmlns:a16="http://schemas.microsoft.com/office/drawing/2014/main" id="{8E8DFB99-5A86-A842-B93C-272A89531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24" y="1065851"/>
            <a:ext cx="1691726" cy="1691726"/>
          </a:xfrm>
          <a:prstGeom prst="rect">
            <a:avLst/>
          </a:prstGeom>
        </p:spPr>
      </p:pic>
      <p:pic>
        <p:nvPicPr>
          <p:cNvPr id="14" name="Picture 13" descr="A grey square with white stripes&#10;&#10;Description automatically generated">
            <a:extLst>
              <a:ext uri="{FF2B5EF4-FFF2-40B4-BE49-F238E27FC236}">
                <a16:creationId xmlns:a16="http://schemas.microsoft.com/office/drawing/2014/main" id="{D1AD424B-D9E1-F1AE-932E-40F49DEAC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24" y="2860507"/>
            <a:ext cx="1691726" cy="1691726"/>
          </a:xfrm>
          <a:prstGeom prst="rect">
            <a:avLst/>
          </a:prstGeom>
        </p:spPr>
      </p:pic>
      <p:pic>
        <p:nvPicPr>
          <p:cNvPr id="16" name="Picture 15" descr="A grid of metal bars&#10;&#10;Description automatically generated">
            <a:extLst>
              <a:ext uri="{FF2B5EF4-FFF2-40B4-BE49-F238E27FC236}">
                <a16:creationId xmlns:a16="http://schemas.microsoft.com/office/drawing/2014/main" id="{89B2C8D8-75A8-F1FB-D9B5-72F5998D0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577" y="3144129"/>
            <a:ext cx="1314020" cy="1139483"/>
          </a:xfrm>
          <a:prstGeom prst="rect">
            <a:avLst/>
          </a:prstGeom>
          <a:scene3d>
            <a:camera prst="isometricOffAxis1Right">
              <a:rot lat="1080000" lon="19080000" rev="0"/>
            </a:camera>
            <a:lightRig rig="threePt" dir="t"/>
          </a:scene3d>
        </p:spPr>
      </p:pic>
      <p:sp>
        <p:nvSpPr>
          <p:cNvPr id="17" name="Google Shape;3369;p57">
            <a:extLst>
              <a:ext uri="{FF2B5EF4-FFF2-40B4-BE49-F238E27FC236}">
                <a16:creationId xmlns:a16="http://schemas.microsoft.com/office/drawing/2014/main" id="{7B5401D7-7CD6-F528-A21C-930CB0EBC660}"/>
              </a:ext>
            </a:extLst>
          </p:cNvPr>
          <p:cNvSpPr txBox="1">
            <a:spLocks/>
          </p:cNvSpPr>
          <p:nvPr/>
        </p:nvSpPr>
        <p:spPr>
          <a:xfrm>
            <a:off x="3128211" y="2950099"/>
            <a:ext cx="5548276" cy="151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u="sng" dirty="0" err="1">
                <a:solidFill>
                  <a:schemeClr val="dk1"/>
                </a:solidFill>
              </a:rPr>
              <a:t>Grid</a:t>
            </a:r>
            <a:r>
              <a:rPr lang="fr-FR" u="sng" dirty="0">
                <a:solidFill>
                  <a:schemeClr val="dk1"/>
                </a:solidFill>
              </a:rPr>
              <a:t>:</a:t>
            </a:r>
            <a:r>
              <a:rPr lang="fr-FR" dirty="0">
                <a:solidFill>
                  <a:schemeClr val="dk1"/>
                </a:solidFill>
              </a:rPr>
              <a:t> In addition to </a:t>
            </a:r>
            <a:r>
              <a:rPr lang="fr-FR" dirty="0" err="1">
                <a:solidFill>
                  <a:schemeClr val="dk1"/>
                </a:solidFill>
              </a:rPr>
              <a:t>what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walls</a:t>
            </a:r>
            <a:r>
              <a:rPr lang="fr-FR" dirty="0">
                <a:solidFill>
                  <a:schemeClr val="dk1"/>
                </a:solidFill>
              </a:rPr>
              <a:t> can </a:t>
            </a:r>
            <a:r>
              <a:rPr lang="fr-FR" dirty="0" err="1">
                <a:solidFill>
                  <a:schemeClr val="dk1"/>
                </a:solidFill>
              </a:rPr>
              <a:t>portals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be</a:t>
            </a:r>
            <a:r>
              <a:rPr lang="fr-FR" dirty="0">
                <a:solidFill>
                  <a:schemeClr val="dk1"/>
                </a:solidFill>
              </a:rPr>
              <a:t> put on, I </a:t>
            </a:r>
            <a:r>
              <a:rPr lang="fr-FR" dirty="0" err="1">
                <a:solidFill>
                  <a:schemeClr val="dk1"/>
                </a:solidFill>
              </a:rPr>
              <a:t>also</a:t>
            </a:r>
            <a:r>
              <a:rPr lang="fr-FR" dirty="0">
                <a:solidFill>
                  <a:schemeClr val="dk1"/>
                </a:solidFill>
              </a:rPr>
              <a:t> use the </a:t>
            </a:r>
            <a:r>
              <a:rPr lang="fr-FR" b="1" dirty="0" err="1">
                <a:solidFill>
                  <a:schemeClr val="dk1"/>
                </a:solidFill>
              </a:rPr>
              <a:t>grid</a:t>
            </a:r>
            <a:r>
              <a:rPr lang="fr-FR" dirty="0">
                <a:solidFill>
                  <a:schemeClr val="dk1"/>
                </a:solidFill>
              </a:rPr>
              <a:t> to </a:t>
            </a:r>
            <a:r>
              <a:rPr lang="fr-FR" dirty="0" err="1">
                <a:solidFill>
                  <a:schemeClr val="dk1"/>
                </a:solidFill>
              </a:rPr>
              <a:t>introduce</a:t>
            </a:r>
            <a:r>
              <a:rPr lang="fr-FR" dirty="0">
                <a:solidFill>
                  <a:schemeClr val="dk1"/>
                </a:solidFill>
              </a:rPr>
              <a:t> the notion of « </a:t>
            </a:r>
            <a:r>
              <a:rPr lang="fr-FR" b="1" dirty="0">
                <a:solidFill>
                  <a:schemeClr val="dk1"/>
                </a:solidFill>
              </a:rPr>
              <a:t>What </a:t>
            </a:r>
            <a:r>
              <a:rPr lang="fr-FR" b="1" dirty="0" err="1">
                <a:solidFill>
                  <a:schemeClr val="dk1"/>
                </a:solidFill>
              </a:rPr>
              <a:t>goes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through</a:t>
            </a:r>
            <a:r>
              <a:rPr lang="fr-FR" b="1" dirty="0">
                <a:solidFill>
                  <a:schemeClr val="dk1"/>
                </a:solidFill>
              </a:rPr>
              <a:t>, and </a:t>
            </a:r>
            <a:r>
              <a:rPr lang="fr-FR" b="1" dirty="0" err="1">
                <a:solidFill>
                  <a:schemeClr val="dk1"/>
                </a:solidFill>
              </a:rPr>
              <a:t>what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doesn’t</a:t>
            </a:r>
            <a:r>
              <a:rPr lang="fr-FR" b="1" dirty="0">
                <a:solidFill>
                  <a:schemeClr val="dk1"/>
                </a:solidFill>
              </a:rPr>
              <a:t> </a:t>
            </a:r>
            <a:r>
              <a:rPr lang="fr-FR" dirty="0">
                <a:solidFill>
                  <a:schemeClr val="dk1"/>
                </a:solidFill>
              </a:rPr>
              <a:t>», </a:t>
            </a:r>
            <a:r>
              <a:rPr lang="fr-FR" dirty="0" err="1">
                <a:solidFill>
                  <a:schemeClr val="dk1"/>
                </a:solidFill>
              </a:rPr>
              <a:t>which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makes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this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level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very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surface-</a:t>
            </a:r>
            <a:r>
              <a:rPr lang="fr-FR" b="1" dirty="0" err="1">
                <a:solidFill>
                  <a:schemeClr val="dk1"/>
                </a:solidFill>
              </a:rPr>
              <a:t>oriented</a:t>
            </a:r>
            <a:r>
              <a:rPr lang="fr-FR" dirty="0">
                <a:solidFill>
                  <a:schemeClr val="dk1"/>
                </a:solidFill>
              </a:rPr>
              <a:t>. </a:t>
            </a:r>
            <a:r>
              <a:rPr lang="fr-FR" dirty="0" err="1">
                <a:solidFill>
                  <a:schemeClr val="dk1"/>
                </a:solidFill>
              </a:rPr>
              <a:t>However</a:t>
            </a:r>
            <a:r>
              <a:rPr lang="fr-FR" dirty="0">
                <a:solidFill>
                  <a:schemeClr val="dk1"/>
                </a:solidFill>
              </a:rPr>
              <a:t>, I </a:t>
            </a:r>
            <a:r>
              <a:rPr lang="fr-FR" b="1" dirty="0" err="1">
                <a:solidFill>
                  <a:schemeClr val="dk1"/>
                </a:solidFill>
              </a:rPr>
              <a:t>don’t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want</a:t>
            </a:r>
            <a:r>
              <a:rPr lang="fr-FR" dirty="0">
                <a:solidFill>
                  <a:schemeClr val="dk1"/>
                </a:solidFill>
              </a:rPr>
              <a:t> </a:t>
            </a:r>
            <a:br>
              <a:rPr lang="fr-FR" dirty="0">
                <a:solidFill>
                  <a:schemeClr val="dk1"/>
                </a:solidFill>
              </a:rPr>
            </a:br>
            <a:r>
              <a:rPr lang="fr-FR" dirty="0">
                <a:solidFill>
                  <a:schemeClr val="dk1"/>
                </a:solidFill>
              </a:rPr>
              <a:t>to use the </a:t>
            </a:r>
            <a:r>
              <a:rPr lang="fr-FR" b="1" dirty="0">
                <a:solidFill>
                  <a:schemeClr val="dk1"/>
                </a:solidFill>
              </a:rPr>
              <a:t>orange and </a:t>
            </a:r>
            <a:r>
              <a:rPr lang="fr-FR" b="1" dirty="0" err="1">
                <a:solidFill>
                  <a:schemeClr val="dk1"/>
                </a:solidFill>
              </a:rPr>
              <a:t>blue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b="1" dirty="0" err="1">
                <a:solidFill>
                  <a:schemeClr val="dk1"/>
                </a:solidFill>
              </a:rPr>
              <a:t>goo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dirty="0">
                <a:solidFill>
                  <a:schemeClr val="dk1"/>
                </a:solidFill>
              </a:rPr>
              <a:t>as </a:t>
            </a:r>
            <a:r>
              <a:rPr lang="fr-FR" dirty="0" err="1">
                <a:solidFill>
                  <a:schemeClr val="dk1"/>
                </a:solidFill>
              </a:rPr>
              <a:t>this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would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make</a:t>
            </a:r>
            <a:r>
              <a:rPr lang="fr-FR" dirty="0">
                <a:solidFill>
                  <a:schemeClr val="dk1"/>
                </a:solidFill>
              </a:rPr>
              <a:t> the </a:t>
            </a:r>
            <a:r>
              <a:rPr lang="fr-FR" dirty="0" err="1">
                <a:solidFill>
                  <a:schemeClr val="dk1"/>
                </a:solidFill>
              </a:rPr>
              <a:t>player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lose focus </a:t>
            </a:r>
            <a:r>
              <a:rPr lang="fr-FR" dirty="0" err="1">
                <a:solidFill>
                  <a:schemeClr val="dk1"/>
                </a:solidFill>
              </a:rPr>
              <a:t>while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relying</a:t>
            </a:r>
            <a:r>
              <a:rPr lang="fr-FR" dirty="0">
                <a:solidFill>
                  <a:schemeClr val="dk1"/>
                </a:solidFill>
              </a:rPr>
              <a:t> on </a:t>
            </a:r>
            <a:r>
              <a:rPr lang="fr-FR" dirty="0" err="1">
                <a:solidFill>
                  <a:schemeClr val="dk1"/>
                </a:solidFill>
              </a:rPr>
              <a:t>player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physics</a:t>
            </a:r>
            <a:r>
              <a:rPr lang="fr-FR" dirty="0">
                <a:solidFill>
                  <a:schemeClr val="dk1"/>
                </a:solidFill>
              </a:rPr>
              <a:t> more, </a:t>
            </a:r>
            <a:r>
              <a:rPr lang="fr-FR" dirty="0" err="1">
                <a:solidFill>
                  <a:schemeClr val="dk1"/>
                </a:solidFill>
              </a:rPr>
              <a:t>however</a:t>
            </a:r>
            <a:r>
              <a:rPr lang="fr-FR" dirty="0">
                <a:solidFill>
                  <a:schemeClr val="dk1"/>
                </a:solidFill>
              </a:rPr>
              <a:t> I </a:t>
            </a:r>
            <a:r>
              <a:rPr lang="fr-FR" dirty="0" err="1">
                <a:solidFill>
                  <a:schemeClr val="dk1"/>
                </a:solidFill>
              </a:rPr>
              <a:t>want</a:t>
            </a:r>
            <a:r>
              <a:rPr lang="fr-FR" dirty="0">
                <a:solidFill>
                  <a:schemeClr val="dk1"/>
                </a:solidFill>
              </a:rPr>
              <a:t> to </a:t>
            </a:r>
            <a:r>
              <a:rPr lang="fr-FR" b="1" dirty="0">
                <a:solidFill>
                  <a:schemeClr val="dk1"/>
                </a:solidFill>
              </a:rPr>
              <a:t>challenge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b="1" dirty="0">
                <a:solidFill>
                  <a:schemeClr val="dk1"/>
                </a:solidFill>
              </a:rPr>
              <a:t>mental </a:t>
            </a:r>
            <a:r>
              <a:rPr lang="fr-FR" b="1" dirty="0" err="1">
                <a:solidFill>
                  <a:schemeClr val="dk1"/>
                </a:solidFill>
              </a:rPr>
              <a:t>skills</a:t>
            </a:r>
            <a:r>
              <a:rPr lang="fr-FR" b="1" dirty="0">
                <a:solidFill>
                  <a:schemeClr val="dk1"/>
                </a:solidFill>
              </a:rPr>
              <a:t> </a:t>
            </a:r>
            <a:r>
              <a:rPr lang="fr-FR" dirty="0">
                <a:solidFill>
                  <a:schemeClr val="dk1"/>
                </a:solidFill>
              </a:rPr>
              <a:t>more.</a:t>
            </a:r>
          </a:p>
        </p:txBody>
      </p:sp>
    </p:spTree>
    <p:extLst>
      <p:ext uri="{BB962C8B-B14F-4D97-AF65-F5344CB8AC3E}">
        <p14:creationId xmlns:p14="http://schemas.microsoft.com/office/powerpoint/2010/main" val="216072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3676019F-55B2-F607-4ECF-62B2F7031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AFECACFF-1F85-D5E5-02CC-35C7E0902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INTENTIONS – STRUCTURE</a:t>
            </a:r>
            <a:endParaRPr dirty="0"/>
          </a:p>
        </p:txBody>
      </p:sp>
      <p:sp>
        <p:nvSpPr>
          <p:cNvPr id="3369" name="Google Shape;3369;p57">
            <a:extLst>
              <a:ext uri="{FF2B5EF4-FFF2-40B4-BE49-F238E27FC236}">
                <a16:creationId xmlns:a16="http://schemas.microsoft.com/office/drawing/2014/main" id="{3491354C-0AD4-28B9-B17E-C81F134F752B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00" y="1134407"/>
            <a:ext cx="7956487" cy="434142"/>
          </a:xfrm>
          <a:prstGeom prst="rect">
            <a:avLst/>
          </a:prstGeom>
        </p:spPr>
        <p:txBody>
          <a:bodyPr spcFirstLastPara="1" wrap="square" lIns="91425" tIns="91425" rIns="18287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Following </a:t>
            </a:r>
            <a:r>
              <a:rPr lang="fr-FR" dirty="0" err="1">
                <a:solidFill>
                  <a:schemeClr val="dk1"/>
                </a:solidFill>
              </a:rPr>
              <a:t>GMTK’s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video</a:t>
            </a:r>
            <a:r>
              <a:rPr lang="fr-FR" dirty="0">
                <a:solidFill>
                  <a:schemeClr val="dk1"/>
                </a:solidFill>
              </a:rPr>
              <a:t> « </a:t>
            </a:r>
            <a:r>
              <a:rPr lang="fr-FR" dirty="0">
                <a:solidFill>
                  <a:schemeClr val="dk1"/>
                </a:solidFill>
                <a:hlinkClick r:id="rId3"/>
              </a:rPr>
              <a:t>What </a:t>
            </a:r>
            <a:r>
              <a:rPr lang="fr-FR" dirty="0" err="1">
                <a:solidFill>
                  <a:schemeClr val="dk1"/>
                </a:solidFill>
                <a:hlinkClick r:id="rId3"/>
              </a:rPr>
              <a:t>Makes</a:t>
            </a:r>
            <a:r>
              <a:rPr lang="fr-FR" dirty="0">
                <a:solidFill>
                  <a:schemeClr val="dk1"/>
                </a:solidFill>
                <a:hlinkClick r:id="rId3"/>
              </a:rPr>
              <a:t> a Good Puzzle </a:t>
            </a:r>
            <a:r>
              <a:rPr lang="fr-FR" dirty="0">
                <a:solidFill>
                  <a:schemeClr val="dk1"/>
                </a:solidFill>
              </a:rPr>
              <a:t>», I </a:t>
            </a:r>
            <a:r>
              <a:rPr lang="fr-FR" dirty="0" err="1">
                <a:solidFill>
                  <a:schemeClr val="dk1"/>
                </a:solidFill>
              </a:rPr>
              <a:t>want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my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level</a:t>
            </a:r>
            <a:r>
              <a:rPr lang="fr-FR" dirty="0">
                <a:solidFill>
                  <a:schemeClr val="dk1"/>
                </a:solidFill>
              </a:rPr>
              <a:t> to follow </a:t>
            </a:r>
            <a:r>
              <a:rPr lang="fr-FR" dirty="0" err="1">
                <a:solidFill>
                  <a:schemeClr val="dk1"/>
                </a:solidFill>
              </a:rPr>
              <a:t>this</a:t>
            </a:r>
            <a:r>
              <a:rPr lang="fr-FR" dirty="0">
                <a:solidFill>
                  <a:schemeClr val="dk1"/>
                </a:solidFill>
              </a:rPr>
              <a:t> structure:</a:t>
            </a:r>
          </a:p>
        </p:txBody>
      </p:sp>
      <p:sp>
        <p:nvSpPr>
          <p:cNvPr id="4" name="Google Shape;2950;p34">
            <a:extLst>
              <a:ext uri="{FF2B5EF4-FFF2-40B4-BE49-F238E27FC236}">
                <a16:creationId xmlns:a16="http://schemas.microsoft.com/office/drawing/2014/main" id="{7EF39932-94C1-82BD-807E-BE87086336DD}"/>
              </a:ext>
            </a:extLst>
          </p:cNvPr>
          <p:cNvSpPr/>
          <p:nvPr/>
        </p:nvSpPr>
        <p:spPr>
          <a:xfrm>
            <a:off x="959312" y="2084750"/>
            <a:ext cx="823800" cy="77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01</a:t>
            </a:r>
            <a:endParaRPr sz="50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5" name="Google Shape;2950;p34">
            <a:extLst>
              <a:ext uri="{FF2B5EF4-FFF2-40B4-BE49-F238E27FC236}">
                <a16:creationId xmlns:a16="http://schemas.microsoft.com/office/drawing/2014/main" id="{732092B0-1FFB-1BB3-E112-E7A7E9A6BE82}"/>
              </a:ext>
            </a:extLst>
          </p:cNvPr>
          <p:cNvSpPr/>
          <p:nvPr/>
        </p:nvSpPr>
        <p:spPr>
          <a:xfrm>
            <a:off x="3031463" y="2084750"/>
            <a:ext cx="823800" cy="77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02</a:t>
            </a:r>
            <a:endParaRPr sz="50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6" name="Google Shape;2950;p34">
            <a:extLst>
              <a:ext uri="{FF2B5EF4-FFF2-40B4-BE49-F238E27FC236}">
                <a16:creationId xmlns:a16="http://schemas.microsoft.com/office/drawing/2014/main" id="{0A587BBD-4449-AF8D-BBDD-E6556C2233C8}"/>
              </a:ext>
            </a:extLst>
          </p:cNvPr>
          <p:cNvSpPr/>
          <p:nvPr/>
        </p:nvSpPr>
        <p:spPr>
          <a:xfrm>
            <a:off x="5103614" y="2084750"/>
            <a:ext cx="823800" cy="77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03</a:t>
            </a:r>
            <a:endParaRPr sz="50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7" name="Google Shape;2950;p34">
            <a:extLst>
              <a:ext uri="{FF2B5EF4-FFF2-40B4-BE49-F238E27FC236}">
                <a16:creationId xmlns:a16="http://schemas.microsoft.com/office/drawing/2014/main" id="{F180AC14-4ADF-059E-8735-4CF6111B855D}"/>
              </a:ext>
            </a:extLst>
          </p:cNvPr>
          <p:cNvSpPr/>
          <p:nvPr/>
        </p:nvSpPr>
        <p:spPr>
          <a:xfrm>
            <a:off x="7175765" y="2084750"/>
            <a:ext cx="823800" cy="77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04</a:t>
            </a:r>
            <a:endParaRPr sz="5000" dirty="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" name="Google Shape;3368;p57">
            <a:extLst>
              <a:ext uri="{FF2B5EF4-FFF2-40B4-BE49-F238E27FC236}">
                <a16:creationId xmlns:a16="http://schemas.microsoft.com/office/drawing/2014/main" id="{76B5D440-6A03-A183-B153-A508F0FDC58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7362" y="3003454"/>
            <a:ext cx="1807699" cy="9003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>
                <a:solidFill>
                  <a:schemeClr val="dk1"/>
                </a:solidFill>
              </a:rPr>
              <a:t>Players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find</a:t>
            </a:r>
            <a:r>
              <a:rPr lang="fr-FR" dirty="0">
                <a:solidFill>
                  <a:schemeClr val="dk1"/>
                </a:solidFill>
              </a:rPr>
              <a:t> a </a:t>
            </a:r>
            <a:r>
              <a:rPr lang="fr-FR" dirty="0" err="1">
                <a:solidFill>
                  <a:schemeClr val="dk1"/>
                </a:solidFill>
              </a:rPr>
              <a:t>problem</a:t>
            </a:r>
            <a:r>
              <a:rPr lang="fr-FR" dirty="0">
                <a:solidFill>
                  <a:schemeClr val="dk1"/>
                </a:solidFill>
              </a:rPr>
              <a:t> right </a:t>
            </a:r>
            <a:r>
              <a:rPr lang="fr-FR" dirty="0" err="1">
                <a:solidFill>
                  <a:schemeClr val="dk1"/>
                </a:solidFill>
              </a:rPr>
              <a:t>away</a:t>
            </a:r>
            <a:r>
              <a:rPr lang="fr-FR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0" name="Google Shape;3368;p57">
            <a:extLst>
              <a:ext uri="{FF2B5EF4-FFF2-40B4-BE49-F238E27FC236}">
                <a16:creationId xmlns:a16="http://schemas.microsoft.com/office/drawing/2014/main" id="{158B2D44-7C4E-ABA7-D438-7EE7F1AA40C4}"/>
              </a:ext>
            </a:extLst>
          </p:cNvPr>
          <p:cNvSpPr txBox="1">
            <a:spLocks/>
          </p:cNvSpPr>
          <p:nvPr/>
        </p:nvSpPr>
        <p:spPr>
          <a:xfrm>
            <a:off x="2539513" y="3003454"/>
            <a:ext cx="1807699" cy="90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They use their first assumption to solve the puzzle, but it doesn’t work.</a:t>
            </a:r>
          </a:p>
        </p:txBody>
      </p:sp>
      <p:sp>
        <p:nvSpPr>
          <p:cNvPr id="11" name="Google Shape;3368;p57">
            <a:extLst>
              <a:ext uri="{FF2B5EF4-FFF2-40B4-BE49-F238E27FC236}">
                <a16:creationId xmlns:a16="http://schemas.microsoft.com/office/drawing/2014/main" id="{F221B488-2456-E95D-4535-73E41822E40E}"/>
              </a:ext>
            </a:extLst>
          </p:cNvPr>
          <p:cNvSpPr txBox="1">
            <a:spLocks/>
          </p:cNvSpPr>
          <p:nvPr/>
        </p:nvSpPr>
        <p:spPr>
          <a:xfrm>
            <a:off x="4667935" y="2996422"/>
            <a:ext cx="1807699" cy="90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Players then have to think outside the box to figure out a small bit of knowledge about a mechanic.</a:t>
            </a:r>
          </a:p>
        </p:txBody>
      </p:sp>
      <p:sp>
        <p:nvSpPr>
          <p:cNvPr id="12" name="Google Shape;3368;p57">
            <a:extLst>
              <a:ext uri="{FF2B5EF4-FFF2-40B4-BE49-F238E27FC236}">
                <a16:creationId xmlns:a16="http://schemas.microsoft.com/office/drawing/2014/main" id="{A4AB127A-CA08-CB5A-D64D-CEC7C19C8B03}"/>
              </a:ext>
            </a:extLst>
          </p:cNvPr>
          <p:cNvSpPr txBox="1">
            <a:spLocks/>
          </p:cNvSpPr>
          <p:nvPr/>
        </p:nvSpPr>
        <p:spPr>
          <a:xfrm>
            <a:off x="6683815" y="3003454"/>
            <a:ext cx="1807699" cy="90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This twist is used to solve the puzzle.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D2873-6A6D-5264-7BE9-A9FB75921825}"/>
              </a:ext>
            </a:extLst>
          </p:cNvPr>
          <p:cNvCxnSpPr>
            <a:cxnSpLocks/>
          </p:cNvCxnSpPr>
          <p:nvPr/>
        </p:nvCxnSpPr>
        <p:spPr>
          <a:xfrm>
            <a:off x="2419642" y="1962447"/>
            <a:ext cx="0" cy="26376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0A3956-8BDD-9735-92D8-B40B3980CB0A}"/>
              </a:ext>
            </a:extLst>
          </p:cNvPr>
          <p:cNvCxnSpPr>
            <a:cxnSpLocks/>
          </p:cNvCxnSpPr>
          <p:nvPr/>
        </p:nvCxnSpPr>
        <p:spPr>
          <a:xfrm>
            <a:off x="4520417" y="1962447"/>
            <a:ext cx="0" cy="26376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58A0A2-53BF-0E2F-408D-D25B27059F7C}"/>
              </a:ext>
            </a:extLst>
          </p:cNvPr>
          <p:cNvCxnSpPr>
            <a:cxnSpLocks/>
          </p:cNvCxnSpPr>
          <p:nvPr/>
        </p:nvCxnSpPr>
        <p:spPr>
          <a:xfrm>
            <a:off x="6614159" y="1962447"/>
            <a:ext cx="0" cy="26376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7B2979-FC7E-F09F-6B1E-F629D10B2BB2}"/>
              </a:ext>
            </a:extLst>
          </p:cNvPr>
          <p:cNvCxnSpPr>
            <a:cxnSpLocks/>
          </p:cNvCxnSpPr>
          <p:nvPr/>
        </p:nvCxnSpPr>
        <p:spPr>
          <a:xfrm>
            <a:off x="467362" y="1723293"/>
            <a:ext cx="7956638" cy="0"/>
          </a:xfrm>
          <a:prstGeom prst="line">
            <a:avLst/>
          </a:prstGeom>
          <a:ln w="25400">
            <a:prstDash val="dash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93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053BE28A-E162-8048-8F11-E9B2C0D3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727D6056-2DA3-8BD6-D2D3-C2F396C3F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pic>
        <p:nvPicPr>
          <p:cNvPr id="9" name="Picture 8" descr="A white tile floor with a black ring&#10;&#10;Description automatically generated">
            <a:extLst>
              <a:ext uri="{FF2B5EF4-FFF2-40B4-BE49-F238E27FC236}">
                <a16:creationId xmlns:a16="http://schemas.microsoft.com/office/drawing/2014/main" id="{560E1604-05D3-52A9-4303-30014E42C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9" b="3548"/>
          <a:stretch/>
        </p:blipFill>
        <p:spPr>
          <a:xfrm>
            <a:off x="4280902" y="445025"/>
            <a:ext cx="2440455" cy="2088471"/>
          </a:xfrm>
          <a:prstGeom prst="rect">
            <a:avLst/>
          </a:prstGeom>
        </p:spPr>
      </p:pic>
      <p:pic>
        <p:nvPicPr>
          <p:cNvPr id="16" name="Picture 15" descr="A white tile bathroom with a black circle&#10;&#10;Description automatically generated">
            <a:extLst>
              <a:ext uri="{FF2B5EF4-FFF2-40B4-BE49-F238E27FC236}">
                <a16:creationId xmlns:a16="http://schemas.microsoft.com/office/drawing/2014/main" id="{272BA559-5ACF-08B0-1710-236C5F26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762" y="445025"/>
            <a:ext cx="2145408" cy="2088471"/>
          </a:xfrm>
          <a:prstGeom prst="rect">
            <a:avLst/>
          </a:prstGeom>
        </p:spPr>
      </p:pic>
      <p:pic>
        <p:nvPicPr>
          <p:cNvPr id="17" name="Picture 16" descr="A black and white tiled room with a square object with a light on it&#10;&#10;Description automatically generated">
            <a:extLst>
              <a:ext uri="{FF2B5EF4-FFF2-40B4-BE49-F238E27FC236}">
                <a16:creationId xmlns:a16="http://schemas.microsoft.com/office/drawing/2014/main" id="{E601665F-66AF-9396-86EA-FD0D14FC3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82" y="2600109"/>
            <a:ext cx="2935157" cy="1651027"/>
          </a:xfrm>
          <a:prstGeom prst="rect">
            <a:avLst/>
          </a:prstGeom>
        </p:spPr>
      </p:pic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7ACE9F63-F3B1-A68F-1E58-FB9B885863E5}"/>
              </a:ext>
            </a:extLst>
          </p:cNvPr>
          <p:cNvSpPr txBox="1">
            <a:spLocks/>
          </p:cNvSpPr>
          <p:nvPr/>
        </p:nvSpPr>
        <p:spPr>
          <a:xfrm>
            <a:off x="720000" y="1489260"/>
            <a:ext cx="3473498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order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master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must know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difference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between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black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starts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full of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experiment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game’s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main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as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upcoming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naturally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tempted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look up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light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place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higher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up,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needs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access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by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placing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D1791A-FD2F-9783-2102-C5D141B91993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124617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CD0F5370-B54B-CB7B-9667-032F70CAB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5D4F70DF-8ED6-FEC3-5841-DCCD106A9B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944789E5-A10E-32AD-ACEA-DE2D60CCDA8F}"/>
              </a:ext>
            </a:extLst>
          </p:cNvPr>
          <p:cNvSpPr txBox="1">
            <a:spLocks/>
          </p:cNvSpPr>
          <p:nvPr/>
        </p:nvSpPr>
        <p:spPr>
          <a:xfrm>
            <a:off x="719999" y="1489260"/>
            <a:ext cx="3795729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order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tutorial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more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efficient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main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mechanic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right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away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By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placing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generator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white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fall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down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the center of the room,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first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sees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door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opens.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view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limited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the first place,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want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look up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not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next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now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but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appears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in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by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dropping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down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generator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4FC1FB-0228-5DD5-0941-FFC2C42F0772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pic>
        <p:nvPicPr>
          <p:cNvPr id="2" name="Picture 1" descr="A video game screen shot of a room with a round window&#10;&#10;Description automatically generated">
            <a:extLst>
              <a:ext uri="{FF2B5EF4-FFF2-40B4-BE49-F238E27FC236}">
                <a16:creationId xmlns:a16="http://schemas.microsoft.com/office/drawing/2014/main" id="{B4270CF3-A03A-B2FE-A681-1471643F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60" y="731375"/>
            <a:ext cx="3337709" cy="1877461"/>
          </a:xfrm>
          <a:prstGeom prst="rect">
            <a:avLst/>
          </a:prstGeom>
        </p:spPr>
      </p:pic>
      <p:pic>
        <p:nvPicPr>
          <p:cNvPr id="3" name="Picture 2" descr="A video game of a bathroom&#10;&#10;Description automatically generated">
            <a:extLst>
              <a:ext uri="{FF2B5EF4-FFF2-40B4-BE49-F238E27FC236}">
                <a16:creationId xmlns:a16="http://schemas.microsoft.com/office/drawing/2014/main" id="{F7963BC3-482D-05DF-416E-E1925CC17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61" y="2883878"/>
            <a:ext cx="3337708" cy="18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6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602787B5-BD00-CE43-63FA-6244DFCEA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D118C1B9-C0CD-C39D-D6A5-1F0AA2EC5B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371FB74D-1997-E1D8-418E-181104741403}"/>
              </a:ext>
            </a:extLst>
          </p:cNvPr>
          <p:cNvSpPr txBox="1">
            <a:spLocks/>
          </p:cNvSpPr>
          <p:nvPr/>
        </p:nvSpPr>
        <p:spPr>
          <a:xfrm>
            <a:off x="719999" y="1489260"/>
            <a:ext cx="3795729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Once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 part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of the room,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introduced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You can shoot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through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everything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behind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black.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learns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used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change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black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tiles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tiles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realizes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he’s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blocked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about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again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come out of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through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allowing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go to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other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side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Finally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in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order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teach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one last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about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introduced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can’t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far,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showing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erased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will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useful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FF25EA-895D-5779-7B7B-630ACCF3725B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pic>
        <p:nvPicPr>
          <p:cNvPr id="4" name="Picture 3" descr="A grey and white image of a room&#10;&#10;Description automatically generated with medium confidence">
            <a:extLst>
              <a:ext uri="{FF2B5EF4-FFF2-40B4-BE49-F238E27FC236}">
                <a16:creationId xmlns:a16="http://schemas.microsoft.com/office/drawing/2014/main" id="{EB0B88AA-AE2C-5C5F-F669-7DBEBC375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6" r="13414"/>
          <a:stretch/>
        </p:blipFill>
        <p:spPr>
          <a:xfrm>
            <a:off x="4894771" y="492627"/>
            <a:ext cx="3795729" cy="1993265"/>
          </a:xfrm>
          <a:prstGeom prst="rect">
            <a:avLst/>
          </a:prstGeom>
        </p:spPr>
      </p:pic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46DC3B16-5409-1086-E8C8-098AEC34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53" y="2613210"/>
            <a:ext cx="2054420" cy="21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27DA811C-5034-0126-C445-35167CC7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285EA910-DC52-C15F-4EF4-939B2147E7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4EFC79AD-F88B-87E6-B9EC-A42E5C5A970E}"/>
              </a:ext>
            </a:extLst>
          </p:cNvPr>
          <p:cNvSpPr txBox="1">
            <a:spLocks/>
          </p:cNvSpPr>
          <p:nvPr/>
        </p:nvSpPr>
        <p:spPr>
          <a:xfrm>
            <a:off x="719999" y="1489260"/>
            <a:ext cx="3795729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needs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go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using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everything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learned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far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and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seperated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by a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grid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assumption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would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put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above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exit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drop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but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wouldn’t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work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because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not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only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there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way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for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think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outside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box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just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layout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also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broken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by putting a portal at the area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needed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 twist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this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puzzle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work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6B1A039-2B2E-AC45-090D-DD685C0DA664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pic>
        <p:nvPicPr>
          <p:cNvPr id="2" name="Picture 1" descr="A grey tile wall with a wheel inside&#10;&#10;Description automatically generated">
            <a:extLst>
              <a:ext uri="{FF2B5EF4-FFF2-40B4-BE49-F238E27FC236}">
                <a16:creationId xmlns:a16="http://schemas.microsoft.com/office/drawing/2014/main" id="{5350E746-A8AD-F6EB-FC6F-AC866EDE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3" y="276213"/>
            <a:ext cx="3085750" cy="1745599"/>
          </a:xfrm>
          <a:prstGeom prst="rect">
            <a:avLst/>
          </a:prstGeom>
        </p:spPr>
      </p:pic>
      <p:pic>
        <p:nvPicPr>
          <p:cNvPr id="3" name="Picture 2" descr="A grey tiled room with a sink&#10;&#10;Description automatically generated">
            <a:extLst>
              <a:ext uri="{FF2B5EF4-FFF2-40B4-BE49-F238E27FC236}">
                <a16:creationId xmlns:a16="http://schemas.microsoft.com/office/drawing/2014/main" id="{9B8DC9F8-C86E-5DC2-CC5B-D9855EE6F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440" y="2152498"/>
            <a:ext cx="1588789" cy="27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3">
          <a:extLst>
            <a:ext uri="{FF2B5EF4-FFF2-40B4-BE49-F238E27FC236}">
              <a16:creationId xmlns:a16="http://schemas.microsoft.com/office/drawing/2014/main" id="{91F4E7EF-7EAA-9B1A-B6D1-B1695A30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57">
            <a:extLst>
              <a:ext uri="{FF2B5EF4-FFF2-40B4-BE49-F238E27FC236}">
                <a16:creationId xmlns:a16="http://schemas.microsoft.com/office/drawing/2014/main" id="{41699E51-08C2-EFA1-FE8C-D6269F4A22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V1 - LAYOUT</a:t>
            </a:r>
            <a:endParaRPr dirty="0"/>
          </a:p>
        </p:txBody>
      </p:sp>
      <p:sp>
        <p:nvSpPr>
          <p:cNvPr id="18" name="Google Shape;2936;p33">
            <a:extLst>
              <a:ext uri="{FF2B5EF4-FFF2-40B4-BE49-F238E27FC236}">
                <a16:creationId xmlns:a16="http://schemas.microsoft.com/office/drawing/2014/main" id="{5BB734BD-FF24-11F5-8E5C-DDB1BD9D9824}"/>
              </a:ext>
            </a:extLst>
          </p:cNvPr>
          <p:cNvSpPr txBox="1">
            <a:spLocks/>
          </p:cNvSpPr>
          <p:nvPr/>
        </p:nvSpPr>
        <p:spPr>
          <a:xfrm>
            <a:off x="719998" y="1489260"/>
            <a:ext cx="4667927" cy="3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Turns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out,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twist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come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upwards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until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point,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level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shows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affected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by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gravity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falls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top to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bottom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complete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realize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that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can go up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Removing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above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exit and putting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on 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player’s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assumption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would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 up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but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doesn’t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 high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enough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finds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another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ceiling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creates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white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ground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dropping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from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above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You can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trap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with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portals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faster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which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twist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Then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put a 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portal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below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exit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goo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b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go up 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a </a:t>
            </a:r>
            <a:r>
              <a:rPr lang="fr-FR" sz="13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splash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fr-FR" sz="1300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complete</a:t>
            </a:r>
            <a:r>
              <a:rPr lang="fr-FR" sz="1300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the puzzle</a:t>
            </a:r>
            <a:r>
              <a:rPr lang="fr-FR" sz="13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/>
              <a:buNone/>
            </a:pPr>
            <a:endParaRPr lang="fr-FR" sz="13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6590AE-8CD3-4274-5C80-91EA028240A0}"/>
              </a:ext>
            </a:extLst>
          </p:cNvPr>
          <p:cNvSpPr/>
          <p:nvPr/>
        </p:nvSpPr>
        <p:spPr>
          <a:xfrm>
            <a:off x="112542" y="1336431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latin typeface="Staatliches" pitchFamily="2" charset="0"/>
              </a:rPr>
              <a:t>V1</a:t>
            </a:r>
          </a:p>
        </p:txBody>
      </p:sp>
      <p:pic>
        <p:nvPicPr>
          <p:cNvPr id="4" name="Picture 3" descr="A video game screen with a video game&#10;&#10;Description automatically generated">
            <a:extLst>
              <a:ext uri="{FF2B5EF4-FFF2-40B4-BE49-F238E27FC236}">
                <a16:creationId xmlns:a16="http://schemas.microsoft.com/office/drawing/2014/main" id="{1F9F84DC-5F2D-C567-3D39-955FF4F1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178" y="1933061"/>
            <a:ext cx="2597840" cy="1461285"/>
          </a:xfrm>
          <a:prstGeom prst="rect">
            <a:avLst/>
          </a:prstGeom>
        </p:spPr>
      </p:pic>
      <p:pic>
        <p:nvPicPr>
          <p:cNvPr id="5" name="Picture 4" descr="A video game screen shot of a video game&#10;&#10;Description automatically generated">
            <a:extLst>
              <a:ext uri="{FF2B5EF4-FFF2-40B4-BE49-F238E27FC236}">
                <a16:creationId xmlns:a16="http://schemas.microsoft.com/office/drawing/2014/main" id="{C8723321-10D7-F75C-881D-0AF2D58C3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178" y="3545934"/>
            <a:ext cx="2597840" cy="1449258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B51ABF7B-22CA-2095-EB44-222580F35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178" y="287082"/>
            <a:ext cx="2597840" cy="14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38551"/>
      </p:ext>
    </p:extLst>
  </p:cSld>
  <p:clrMapOvr>
    <a:masterClrMapping/>
  </p:clrMapOvr>
</p:sld>
</file>

<file path=ppt/theme/theme1.xml><?xml version="1.0" encoding="utf-8"?>
<a:theme xmlns:a="http://schemas.openxmlformats.org/drawingml/2006/main" name="Black &amp; White Waves Consulting Toolkit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666666"/>
      </a:lt2>
      <a:accent1>
        <a:srgbClr val="999999"/>
      </a:accent1>
      <a:accent2>
        <a:srgbClr val="B7B7B7"/>
      </a:accent2>
      <a:accent3>
        <a:srgbClr val="CCCCCC"/>
      </a:accent3>
      <a:accent4>
        <a:srgbClr val="D9D9D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2059</Words>
  <Application>Microsoft Office PowerPoint</Application>
  <PresentationFormat>On-screen Show (16:9)</PresentationFormat>
  <Paragraphs>138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Saira</vt:lpstr>
      <vt:lpstr>Arial</vt:lpstr>
      <vt:lpstr>Calibri</vt:lpstr>
      <vt:lpstr>Staatliches</vt:lpstr>
      <vt:lpstr>Black &amp; White Waves Consulting Toolkit by Slidesgo</vt:lpstr>
      <vt:lpstr>LEVEL DESIGN WORKSHOP PORTAL 2</vt:lpstr>
      <vt:lpstr>INTENTIONS – GLOBAL IDEA</vt:lpstr>
      <vt:lpstr>INTENTIONS – MECHANIC</vt:lpstr>
      <vt:lpstr>INTENTIONS – STRUCTURE</vt:lpstr>
      <vt:lpstr>V1 - LAYOUT</vt:lpstr>
      <vt:lpstr>V1 - LAYOUT</vt:lpstr>
      <vt:lpstr>V1 - LAYOUT</vt:lpstr>
      <vt:lpstr>V1 - LAYOUT</vt:lpstr>
      <vt:lpstr>V1 - LAYOUT</vt:lpstr>
      <vt:lpstr>V1 - LAYOUT</vt:lpstr>
      <vt:lpstr>V1 - FEEDBACK</vt:lpstr>
      <vt:lpstr>V2 - LAYOUT</vt:lpstr>
      <vt:lpstr>V2 - UPDATE</vt:lpstr>
      <vt:lpstr>V2 - FEEDBACK</vt:lpstr>
      <vt:lpstr>V3 - LAYOUT</vt:lpstr>
      <vt:lpstr>V3 - UPDATE</vt:lpstr>
      <vt:lpstr>V3 - FEEDBACK</vt:lpstr>
      <vt:lpstr>V4 (FINAL) - LAYOUT</vt:lpstr>
      <vt:lpstr>V4 (FINAL) - UPDATE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&amp; White Waves Consulting Toolkit</dc:title>
  <dc:creator>Raphaël Granjon</dc:creator>
  <cp:lastModifiedBy>raphael</cp:lastModifiedBy>
  <cp:revision>21</cp:revision>
  <dcterms:modified xsi:type="dcterms:W3CDTF">2024-02-09T20:21:36Z</dcterms:modified>
</cp:coreProperties>
</file>